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4"/>
  </p:notesMasterIdLst>
  <p:sldIdLst>
    <p:sldId id="256" r:id="rId2"/>
    <p:sldId id="257" r:id="rId3"/>
  </p:sldIdLst>
  <p:sldSz cx="7772400" cy="10058400"/>
  <p:notesSz cx="9144000" cy="6858000"/>
  <p:embeddedFontLst>
    <p:embeddedFont>
      <p:font typeface="Calibri" panose="020F0502020204030204" pitchFamily="34" charset="0"/>
      <p:regular r:id="rId5"/>
      <p:bold r:id="rId6"/>
      <p:italic r:id="rId7"/>
      <p:boldItalic r:id="rId8"/>
    </p:embeddedFont>
    <p:embeddedFont>
      <p:font typeface="Inter" panose="020B0604020202020204" charset="0"/>
      <p:regular r:id="rId9"/>
      <p:bold r:id="rId1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3168">
          <p15:clr>
            <a:srgbClr val="A4A3A4"/>
          </p15:clr>
        </p15:guide>
        <p15:guide id="2" pos="2448">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1" roundtripDataSignature="AMtx7mifRNAlKbT7itp5niUvAPdZiBIOJ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2" d="100"/>
          <a:sy n="72" d="100"/>
        </p:scale>
        <p:origin x="2952" y="60"/>
      </p:cViewPr>
      <p:guideLst>
        <p:guide orient="horz" pos="3168"/>
        <p:guide pos="244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4.fntdata"/><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font" Target="fonts/font3.fntdata"/><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2.fntdata"/><Relationship Id="rId11" Type="http://customschemas.google.com/relationships/presentationmetadata" Target="metadata"/><Relationship Id="rId5" Type="http://schemas.openxmlformats.org/officeDocument/2006/relationships/font" Target="fonts/font1.fntdata"/><Relationship Id="rId15" Type="http://schemas.openxmlformats.org/officeDocument/2006/relationships/tableStyles" Target="tableStyles.xml"/><Relationship Id="rId10" Type="http://schemas.openxmlformats.org/officeDocument/2006/relationships/font" Target="fonts/font6.fntdata"/><Relationship Id="rId4" Type="http://schemas.openxmlformats.org/officeDocument/2006/relationships/notesMaster" Target="notesMasters/notesMaster1.xml"/><Relationship Id="rId9" Type="http://schemas.openxmlformats.org/officeDocument/2006/relationships/font" Target="fonts/font5.fntdata"/><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962399" cy="342899"/>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5179483" y="0"/>
            <a:ext cx="3962399" cy="342899"/>
          </a:xfrm>
          <a:prstGeom prst="rect">
            <a:avLst/>
          </a:prstGeom>
          <a:noFill/>
          <a:ln>
            <a:noFill/>
          </a:ln>
        </p:spPr>
        <p:txBody>
          <a:bodyPr spcFirstLastPara="1" wrap="square" lIns="91425" tIns="91425" rIns="91425" bIns="91425" anchor="t" anchorCtr="0">
            <a:noAutofit/>
          </a:bodyPr>
          <a:lstStyle>
            <a:lvl1pPr marR="0" lvl="0" algn="r" rtl="0">
              <a:lnSpc>
                <a:spcPct val="100000"/>
              </a:lnSpc>
              <a:spcBef>
                <a:spcPts val="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3577556" y="514350"/>
            <a:ext cx="1989000" cy="25716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914400" y="3257550"/>
            <a:ext cx="7315200" cy="3086099"/>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0"/>
              </a:spcBef>
              <a:spcAft>
                <a:spcPts val="0"/>
              </a:spcAft>
              <a:buClr>
                <a:schemeClr val="dk1"/>
              </a:buClr>
              <a:buSzPts val="1200"/>
              <a:buFont typeface="Calibri"/>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chemeClr val="dk1"/>
              </a:buClr>
              <a:buSzPts val="1200"/>
              <a:buFont typeface="Calibri"/>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chemeClr val="dk1"/>
              </a:buClr>
              <a:buSzPts val="1200"/>
              <a:buFont typeface="Calibri"/>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chemeClr val="dk1"/>
              </a:buClr>
              <a:buSzPts val="1200"/>
              <a:buFont typeface="Calibri"/>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chemeClr val="dk1"/>
              </a:buClr>
              <a:buSzPts val="1200"/>
              <a:buFont typeface="Calibri"/>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chemeClr val="dk1"/>
              </a:buClr>
              <a:buSzPts val="1200"/>
              <a:buFont typeface="Calibri"/>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chemeClr val="dk1"/>
              </a:buClr>
              <a:buSzPts val="1200"/>
              <a:buFont typeface="Calibri"/>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chemeClr val="dk1"/>
              </a:buClr>
              <a:buSzPts val="1200"/>
              <a:buFont typeface="Calibri"/>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chemeClr val="dk1"/>
              </a:buClr>
              <a:buSzPts val="1200"/>
              <a:buFont typeface="Calibri"/>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6513910"/>
            <a:ext cx="3962399" cy="342899"/>
          </a:xfrm>
          <a:prstGeom prst="rect">
            <a:avLst/>
          </a:prstGeom>
          <a:noFill/>
          <a:ln>
            <a:noFill/>
          </a:ln>
        </p:spPr>
        <p:txBody>
          <a:bodyPr spcFirstLastPara="1" wrap="square" lIns="91425" tIns="91425" rIns="91425" bIns="91425" anchor="b" anchorCtr="0">
            <a:noAutofit/>
          </a:bodyPr>
          <a:lstStyle>
            <a:lvl1pPr marR="0" lvl="0" algn="l" rtl="0">
              <a:lnSpc>
                <a:spcPct val="100000"/>
              </a:lnSpc>
              <a:spcBef>
                <a:spcPts val="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5179483" y="6513910"/>
            <a:ext cx="3962399" cy="342899"/>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chemeClr val="dk1"/>
              </a:buClr>
              <a:buSzPts val="300"/>
              <a:buFont typeface="Arial"/>
              <a:buNone/>
            </a:pP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
        <p:cNvGrpSpPr/>
        <p:nvPr/>
      </p:nvGrpSpPr>
      <p:grpSpPr>
        <a:xfrm>
          <a:off x="0" y="0"/>
          <a:ext cx="0" cy="0"/>
          <a:chOff x="0" y="0"/>
          <a:chExt cx="0" cy="0"/>
        </a:xfrm>
      </p:grpSpPr>
      <p:sp>
        <p:nvSpPr>
          <p:cNvPr id="32" name="Google Shape;32;p21: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3" name="Google Shape;33;p2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20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
        <p:cNvGrpSpPr/>
        <p:nvPr/>
      </p:nvGrpSpPr>
      <p:grpSpPr>
        <a:xfrm>
          <a:off x="0" y="0"/>
          <a:ext cx="0" cy="0"/>
          <a:chOff x="0" y="0"/>
          <a:chExt cx="0" cy="0"/>
        </a:xfrm>
      </p:grpSpPr>
      <p:sp>
        <p:nvSpPr>
          <p:cNvPr id="40" name="Google Shape;40;p22: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1" name="Google Shape;41;p2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2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Content Page 1 Purple 1">
  <p:cSld name="Content Page 1 Purple 1">
    <p:spTree>
      <p:nvGrpSpPr>
        <p:cNvPr id="1" name="Shape 12"/>
        <p:cNvGrpSpPr/>
        <p:nvPr/>
      </p:nvGrpSpPr>
      <p:grpSpPr>
        <a:xfrm>
          <a:off x="0" y="0"/>
          <a:ext cx="0" cy="0"/>
          <a:chOff x="0" y="0"/>
          <a:chExt cx="0" cy="0"/>
        </a:xfrm>
      </p:grpSpPr>
      <p:sp>
        <p:nvSpPr>
          <p:cNvPr id="13" name="Google Shape;13;p24"/>
          <p:cNvSpPr txBox="1">
            <a:spLocks noGrp="1"/>
          </p:cNvSpPr>
          <p:nvPr>
            <p:ph type="title"/>
          </p:nvPr>
        </p:nvSpPr>
        <p:spPr>
          <a:xfrm>
            <a:off x="353000" y="1179575"/>
            <a:ext cx="6803100" cy="9846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rgbClr val="000000"/>
              </a:buClr>
              <a:buSzPts val="3500"/>
              <a:buFont typeface="Inter"/>
              <a:buNone/>
              <a:defRPr sz="3500" b="1" i="0" u="none" strike="noStrike" cap="none">
                <a:solidFill>
                  <a:srgbClr val="000000"/>
                </a:solidFill>
                <a:latin typeface="Inter"/>
                <a:ea typeface="Inter"/>
                <a:cs typeface="Inter"/>
                <a:sym typeface="Inter"/>
              </a:defRPr>
            </a:lvl1pPr>
            <a:lvl2pPr marR="0" lvl="1"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a:p>
        </p:txBody>
      </p:sp>
      <p:sp>
        <p:nvSpPr>
          <p:cNvPr id="14" name="Google Shape;14;p24"/>
          <p:cNvSpPr txBox="1">
            <a:spLocks noGrp="1"/>
          </p:cNvSpPr>
          <p:nvPr>
            <p:ph type="subTitle" idx="1"/>
          </p:nvPr>
        </p:nvSpPr>
        <p:spPr>
          <a:xfrm>
            <a:off x="461550" y="621792"/>
            <a:ext cx="1673400" cy="420600"/>
          </a:xfrm>
          <a:prstGeom prst="rect">
            <a:avLst/>
          </a:prstGeom>
          <a:solidFill>
            <a:srgbClr val="6E37FA"/>
          </a:solidFill>
          <a:ln>
            <a:noFill/>
          </a:ln>
        </p:spPr>
        <p:txBody>
          <a:bodyPr spcFirstLastPara="1" wrap="square" lIns="91425" tIns="91425" rIns="91425" bIns="91425" anchor="ctr" anchorCtr="0">
            <a:noAutofit/>
          </a:bodyPr>
          <a:lstStyle>
            <a:lvl1pPr marR="0" lvl="0" algn="ctr" rtl="0">
              <a:lnSpc>
                <a:spcPct val="100000"/>
              </a:lnSpc>
              <a:spcBef>
                <a:spcPts val="0"/>
              </a:spcBef>
              <a:spcAft>
                <a:spcPts val="0"/>
              </a:spcAft>
              <a:buClr>
                <a:schemeClr val="lt1"/>
              </a:buClr>
              <a:buSzPts val="1200"/>
              <a:buFont typeface="Inter"/>
              <a:buNone/>
              <a:defRPr sz="1200" b="1" i="0" u="none" strike="noStrike" cap="none">
                <a:solidFill>
                  <a:schemeClr val="lt1"/>
                </a:solidFill>
                <a:latin typeface="Inter"/>
                <a:ea typeface="Inter"/>
                <a:cs typeface="Inter"/>
                <a:sym typeface="Inter"/>
              </a:defRPr>
            </a:lvl1pPr>
            <a:lvl2pPr marR="0" lvl="1"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a:p>
        </p:txBody>
      </p:sp>
      <p:sp>
        <p:nvSpPr>
          <p:cNvPr id="15" name="Google Shape;15;p24"/>
          <p:cNvSpPr txBox="1">
            <a:spLocks noGrp="1"/>
          </p:cNvSpPr>
          <p:nvPr>
            <p:ph type="body" idx="2"/>
          </p:nvPr>
        </p:nvSpPr>
        <p:spPr>
          <a:xfrm>
            <a:off x="365750" y="2164075"/>
            <a:ext cx="2244900" cy="6953400"/>
          </a:xfrm>
          <a:prstGeom prst="rect">
            <a:avLst/>
          </a:prstGeom>
          <a:noFill/>
          <a:ln>
            <a:noFill/>
          </a:ln>
        </p:spPr>
        <p:txBody>
          <a:bodyPr spcFirstLastPara="1" wrap="square" lIns="91425" tIns="91425" rIns="91425" bIns="91425" anchor="t" anchorCtr="0">
            <a:noAutofit/>
          </a:bodyPr>
          <a:lstStyle>
            <a:lvl1pPr marL="457200" marR="0" lvl="0" indent="-285750" algn="l" rtl="0">
              <a:lnSpc>
                <a:spcPct val="115000"/>
              </a:lnSpc>
              <a:spcBef>
                <a:spcPts val="0"/>
              </a:spcBef>
              <a:spcAft>
                <a:spcPts val="0"/>
              </a:spcAft>
              <a:buClr>
                <a:srgbClr val="000000"/>
              </a:buClr>
              <a:buSzPts val="900"/>
              <a:buFont typeface="Inter"/>
              <a:buChar char="●"/>
              <a:defRPr sz="900" b="0" i="0" u="none" strike="noStrike" cap="none">
                <a:solidFill>
                  <a:srgbClr val="000000"/>
                </a:solidFill>
                <a:latin typeface="Inter"/>
                <a:ea typeface="Inter"/>
                <a:cs typeface="Inter"/>
                <a:sym typeface="Inter"/>
              </a:defRPr>
            </a:lvl1pPr>
            <a:lvl2pPr marL="914400" marR="0" lvl="1" indent="-285750" algn="l" rtl="0">
              <a:lnSpc>
                <a:spcPct val="115000"/>
              </a:lnSpc>
              <a:spcBef>
                <a:spcPts val="500"/>
              </a:spcBef>
              <a:spcAft>
                <a:spcPts val="0"/>
              </a:spcAft>
              <a:buClr>
                <a:srgbClr val="000000"/>
              </a:buClr>
              <a:buSzPts val="900"/>
              <a:buFont typeface="Inter"/>
              <a:buChar char="○"/>
              <a:defRPr sz="900" b="0" i="0" u="none" strike="noStrike" cap="none">
                <a:solidFill>
                  <a:srgbClr val="000000"/>
                </a:solidFill>
                <a:latin typeface="Inter"/>
                <a:ea typeface="Inter"/>
                <a:cs typeface="Inter"/>
                <a:sym typeface="Inter"/>
              </a:defRPr>
            </a:lvl2pPr>
            <a:lvl3pPr marL="1371600" marR="0" lvl="2" indent="-285750" algn="l" rtl="0">
              <a:lnSpc>
                <a:spcPct val="115000"/>
              </a:lnSpc>
              <a:spcBef>
                <a:spcPts val="500"/>
              </a:spcBef>
              <a:spcAft>
                <a:spcPts val="0"/>
              </a:spcAft>
              <a:buClr>
                <a:srgbClr val="000000"/>
              </a:buClr>
              <a:buSzPts val="900"/>
              <a:buFont typeface="Inter"/>
              <a:buChar char="■"/>
              <a:defRPr sz="900" b="0" i="0" u="none" strike="noStrike" cap="none">
                <a:solidFill>
                  <a:srgbClr val="000000"/>
                </a:solidFill>
                <a:latin typeface="Inter"/>
                <a:ea typeface="Inter"/>
                <a:cs typeface="Inter"/>
                <a:sym typeface="Inter"/>
              </a:defRPr>
            </a:lvl3pPr>
            <a:lvl4pPr marL="1828800" marR="0" lvl="3" indent="-285750" algn="l" rtl="0">
              <a:lnSpc>
                <a:spcPct val="115000"/>
              </a:lnSpc>
              <a:spcBef>
                <a:spcPts val="500"/>
              </a:spcBef>
              <a:spcAft>
                <a:spcPts val="0"/>
              </a:spcAft>
              <a:buClr>
                <a:srgbClr val="000000"/>
              </a:buClr>
              <a:buSzPts val="900"/>
              <a:buFont typeface="Inter"/>
              <a:buChar char="●"/>
              <a:defRPr sz="900" b="0" i="0" u="none" strike="noStrike" cap="none">
                <a:solidFill>
                  <a:srgbClr val="000000"/>
                </a:solidFill>
                <a:latin typeface="Inter"/>
                <a:ea typeface="Inter"/>
                <a:cs typeface="Inter"/>
                <a:sym typeface="Inter"/>
              </a:defRPr>
            </a:lvl4pPr>
            <a:lvl5pPr marL="2286000" marR="0" lvl="4" indent="-285750" algn="l" rtl="0">
              <a:lnSpc>
                <a:spcPct val="115000"/>
              </a:lnSpc>
              <a:spcBef>
                <a:spcPts val="500"/>
              </a:spcBef>
              <a:spcAft>
                <a:spcPts val="0"/>
              </a:spcAft>
              <a:buClr>
                <a:srgbClr val="000000"/>
              </a:buClr>
              <a:buSzPts val="900"/>
              <a:buFont typeface="Inter"/>
              <a:buChar char="○"/>
              <a:defRPr sz="900" b="0" i="0" u="none" strike="noStrike" cap="none">
                <a:solidFill>
                  <a:srgbClr val="000000"/>
                </a:solidFill>
                <a:latin typeface="Inter"/>
                <a:ea typeface="Inter"/>
                <a:cs typeface="Inter"/>
                <a:sym typeface="Inter"/>
              </a:defRPr>
            </a:lvl5pPr>
            <a:lvl6pPr marL="2743200" marR="0" lvl="5" indent="-285750" algn="l" rtl="0">
              <a:lnSpc>
                <a:spcPct val="115000"/>
              </a:lnSpc>
              <a:spcBef>
                <a:spcPts val="500"/>
              </a:spcBef>
              <a:spcAft>
                <a:spcPts val="0"/>
              </a:spcAft>
              <a:buClr>
                <a:srgbClr val="000000"/>
              </a:buClr>
              <a:buSzPts val="900"/>
              <a:buFont typeface="Inter"/>
              <a:buChar char="■"/>
              <a:defRPr sz="900" b="0" i="0" u="none" strike="noStrike" cap="none">
                <a:solidFill>
                  <a:srgbClr val="000000"/>
                </a:solidFill>
                <a:latin typeface="Inter"/>
                <a:ea typeface="Inter"/>
                <a:cs typeface="Inter"/>
                <a:sym typeface="Inter"/>
              </a:defRPr>
            </a:lvl6pPr>
            <a:lvl7pPr marL="3200400" marR="0" lvl="6" indent="-285750" algn="l" rtl="0">
              <a:lnSpc>
                <a:spcPct val="115000"/>
              </a:lnSpc>
              <a:spcBef>
                <a:spcPts val="500"/>
              </a:spcBef>
              <a:spcAft>
                <a:spcPts val="0"/>
              </a:spcAft>
              <a:buClr>
                <a:srgbClr val="000000"/>
              </a:buClr>
              <a:buSzPts val="900"/>
              <a:buFont typeface="Inter"/>
              <a:buChar char="●"/>
              <a:defRPr sz="900" b="0" i="0" u="none" strike="noStrike" cap="none">
                <a:solidFill>
                  <a:srgbClr val="000000"/>
                </a:solidFill>
                <a:latin typeface="Inter"/>
                <a:ea typeface="Inter"/>
                <a:cs typeface="Inter"/>
                <a:sym typeface="Inter"/>
              </a:defRPr>
            </a:lvl7pPr>
            <a:lvl8pPr marL="3657600" marR="0" lvl="7" indent="-285750" algn="l" rtl="0">
              <a:lnSpc>
                <a:spcPct val="115000"/>
              </a:lnSpc>
              <a:spcBef>
                <a:spcPts val="500"/>
              </a:spcBef>
              <a:spcAft>
                <a:spcPts val="0"/>
              </a:spcAft>
              <a:buClr>
                <a:srgbClr val="000000"/>
              </a:buClr>
              <a:buSzPts val="900"/>
              <a:buFont typeface="Inter"/>
              <a:buChar char="○"/>
              <a:defRPr sz="900" b="0" i="0" u="none" strike="noStrike" cap="none">
                <a:solidFill>
                  <a:srgbClr val="000000"/>
                </a:solidFill>
                <a:latin typeface="Inter"/>
                <a:ea typeface="Inter"/>
                <a:cs typeface="Inter"/>
                <a:sym typeface="Inter"/>
              </a:defRPr>
            </a:lvl8pPr>
            <a:lvl9pPr marL="4114800" marR="0" lvl="8" indent="-285750" algn="l" rtl="0">
              <a:lnSpc>
                <a:spcPct val="115000"/>
              </a:lnSpc>
              <a:spcBef>
                <a:spcPts val="500"/>
              </a:spcBef>
              <a:spcAft>
                <a:spcPts val="500"/>
              </a:spcAft>
              <a:buClr>
                <a:srgbClr val="000000"/>
              </a:buClr>
              <a:buSzPts val="900"/>
              <a:buFont typeface="Inter"/>
              <a:buChar char="■"/>
              <a:defRPr sz="900" b="0" i="0" u="none" strike="noStrike" cap="none">
                <a:solidFill>
                  <a:srgbClr val="000000"/>
                </a:solidFill>
                <a:latin typeface="Inter"/>
                <a:ea typeface="Inter"/>
                <a:cs typeface="Inter"/>
                <a:sym typeface="Inter"/>
              </a:defRPr>
            </a:lvl9pPr>
          </a:lstStyle>
          <a:p>
            <a:endParaRPr/>
          </a:p>
        </p:txBody>
      </p:sp>
      <p:sp>
        <p:nvSpPr>
          <p:cNvPr id="16" name="Google Shape;16;p24"/>
          <p:cNvSpPr txBox="1">
            <a:spLocks noGrp="1"/>
          </p:cNvSpPr>
          <p:nvPr>
            <p:ph type="body" idx="3"/>
          </p:nvPr>
        </p:nvSpPr>
        <p:spPr>
          <a:xfrm>
            <a:off x="2763750" y="2164075"/>
            <a:ext cx="2244900" cy="6953400"/>
          </a:xfrm>
          <a:prstGeom prst="rect">
            <a:avLst/>
          </a:prstGeom>
          <a:noFill/>
          <a:ln>
            <a:noFill/>
          </a:ln>
        </p:spPr>
        <p:txBody>
          <a:bodyPr spcFirstLastPara="1" wrap="square" lIns="91425" tIns="91425" rIns="91425" bIns="91425" anchor="t" anchorCtr="0">
            <a:noAutofit/>
          </a:bodyPr>
          <a:lstStyle>
            <a:lvl1pPr marL="457200" marR="0" lvl="0" indent="-285750" algn="l" rtl="0">
              <a:lnSpc>
                <a:spcPct val="115000"/>
              </a:lnSpc>
              <a:spcBef>
                <a:spcPts val="0"/>
              </a:spcBef>
              <a:spcAft>
                <a:spcPts val="0"/>
              </a:spcAft>
              <a:buClr>
                <a:srgbClr val="000000"/>
              </a:buClr>
              <a:buSzPts val="900"/>
              <a:buFont typeface="Inter"/>
              <a:buChar char="●"/>
              <a:defRPr sz="900" b="0" i="0" u="none" strike="noStrike" cap="none">
                <a:solidFill>
                  <a:srgbClr val="000000"/>
                </a:solidFill>
                <a:latin typeface="Inter"/>
                <a:ea typeface="Inter"/>
                <a:cs typeface="Inter"/>
                <a:sym typeface="Inter"/>
              </a:defRPr>
            </a:lvl1pPr>
            <a:lvl2pPr marL="914400" marR="0" lvl="1" indent="-285750" algn="l" rtl="0">
              <a:lnSpc>
                <a:spcPct val="115000"/>
              </a:lnSpc>
              <a:spcBef>
                <a:spcPts val="500"/>
              </a:spcBef>
              <a:spcAft>
                <a:spcPts val="0"/>
              </a:spcAft>
              <a:buClr>
                <a:srgbClr val="000000"/>
              </a:buClr>
              <a:buSzPts val="900"/>
              <a:buFont typeface="Inter"/>
              <a:buChar char="○"/>
              <a:defRPr sz="900" b="0" i="0" u="none" strike="noStrike" cap="none">
                <a:solidFill>
                  <a:srgbClr val="000000"/>
                </a:solidFill>
                <a:latin typeface="Inter"/>
                <a:ea typeface="Inter"/>
                <a:cs typeface="Inter"/>
                <a:sym typeface="Inter"/>
              </a:defRPr>
            </a:lvl2pPr>
            <a:lvl3pPr marL="1371600" marR="0" lvl="2" indent="-285750" algn="l" rtl="0">
              <a:lnSpc>
                <a:spcPct val="115000"/>
              </a:lnSpc>
              <a:spcBef>
                <a:spcPts val="500"/>
              </a:spcBef>
              <a:spcAft>
                <a:spcPts val="0"/>
              </a:spcAft>
              <a:buClr>
                <a:srgbClr val="000000"/>
              </a:buClr>
              <a:buSzPts val="900"/>
              <a:buFont typeface="Inter"/>
              <a:buChar char="■"/>
              <a:defRPr sz="900" b="0" i="0" u="none" strike="noStrike" cap="none">
                <a:solidFill>
                  <a:srgbClr val="000000"/>
                </a:solidFill>
                <a:latin typeface="Inter"/>
                <a:ea typeface="Inter"/>
                <a:cs typeface="Inter"/>
                <a:sym typeface="Inter"/>
              </a:defRPr>
            </a:lvl3pPr>
            <a:lvl4pPr marL="1828800" marR="0" lvl="3" indent="-285750" algn="l" rtl="0">
              <a:lnSpc>
                <a:spcPct val="115000"/>
              </a:lnSpc>
              <a:spcBef>
                <a:spcPts val="500"/>
              </a:spcBef>
              <a:spcAft>
                <a:spcPts val="0"/>
              </a:spcAft>
              <a:buClr>
                <a:srgbClr val="000000"/>
              </a:buClr>
              <a:buSzPts val="900"/>
              <a:buFont typeface="Inter"/>
              <a:buChar char="●"/>
              <a:defRPr sz="900" b="0" i="0" u="none" strike="noStrike" cap="none">
                <a:solidFill>
                  <a:srgbClr val="000000"/>
                </a:solidFill>
                <a:latin typeface="Inter"/>
                <a:ea typeface="Inter"/>
                <a:cs typeface="Inter"/>
                <a:sym typeface="Inter"/>
              </a:defRPr>
            </a:lvl4pPr>
            <a:lvl5pPr marL="2286000" marR="0" lvl="4" indent="-285750" algn="l" rtl="0">
              <a:lnSpc>
                <a:spcPct val="115000"/>
              </a:lnSpc>
              <a:spcBef>
                <a:spcPts val="500"/>
              </a:spcBef>
              <a:spcAft>
                <a:spcPts val="0"/>
              </a:spcAft>
              <a:buClr>
                <a:srgbClr val="000000"/>
              </a:buClr>
              <a:buSzPts val="900"/>
              <a:buFont typeface="Inter"/>
              <a:buChar char="○"/>
              <a:defRPr sz="900" b="0" i="0" u="none" strike="noStrike" cap="none">
                <a:solidFill>
                  <a:srgbClr val="000000"/>
                </a:solidFill>
                <a:latin typeface="Inter"/>
                <a:ea typeface="Inter"/>
                <a:cs typeface="Inter"/>
                <a:sym typeface="Inter"/>
              </a:defRPr>
            </a:lvl5pPr>
            <a:lvl6pPr marL="2743200" marR="0" lvl="5" indent="-285750" algn="l" rtl="0">
              <a:lnSpc>
                <a:spcPct val="115000"/>
              </a:lnSpc>
              <a:spcBef>
                <a:spcPts val="500"/>
              </a:spcBef>
              <a:spcAft>
                <a:spcPts val="0"/>
              </a:spcAft>
              <a:buClr>
                <a:srgbClr val="000000"/>
              </a:buClr>
              <a:buSzPts val="900"/>
              <a:buFont typeface="Inter"/>
              <a:buChar char="■"/>
              <a:defRPr sz="900" b="0" i="0" u="none" strike="noStrike" cap="none">
                <a:solidFill>
                  <a:srgbClr val="000000"/>
                </a:solidFill>
                <a:latin typeface="Inter"/>
                <a:ea typeface="Inter"/>
                <a:cs typeface="Inter"/>
                <a:sym typeface="Inter"/>
              </a:defRPr>
            </a:lvl6pPr>
            <a:lvl7pPr marL="3200400" marR="0" lvl="6" indent="-285750" algn="l" rtl="0">
              <a:lnSpc>
                <a:spcPct val="115000"/>
              </a:lnSpc>
              <a:spcBef>
                <a:spcPts val="500"/>
              </a:spcBef>
              <a:spcAft>
                <a:spcPts val="0"/>
              </a:spcAft>
              <a:buClr>
                <a:srgbClr val="000000"/>
              </a:buClr>
              <a:buSzPts val="900"/>
              <a:buFont typeface="Inter"/>
              <a:buChar char="●"/>
              <a:defRPr sz="900" b="0" i="0" u="none" strike="noStrike" cap="none">
                <a:solidFill>
                  <a:srgbClr val="000000"/>
                </a:solidFill>
                <a:latin typeface="Inter"/>
                <a:ea typeface="Inter"/>
                <a:cs typeface="Inter"/>
                <a:sym typeface="Inter"/>
              </a:defRPr>
            </a:lvl7pPr>
            <a:lvl8pPr marL="3657600" marR="0" lvl="7" indent="-285750" algn="l" rtl="0">
              <a:lnSpc>
                <a:spcPct val="115000"/>
              </a:lnSpc>
              <a:spcBef>
                <a:spcPts val="500"/>
              </a:spcBef>
              <a:spcAft>
                <a:spcPts val="0"/>
              </a:spcAft>
              <a:buClr>
                <a:srgbClr val="000000"/>
              </a:buClr>
              <a:buSzPts val="900"/>
              <a:buFont typeface="Inter"/>
              <a:buChar char="○"/>
              <a:defRPr sz="900" b="0" i="0" u="none" strike="noStrike" cap="none">
                <a:solidFill>
                  <a:srgbClr val="000000"/>
                </a:solidFill>
                <a:latin typeface="Inter"/>
                <a:ea typeface="Inter"/>
                <a:cs typeface="Inter"/>
                <a:sym typeface="Inter"/>
              </a:defRPr>
            </a:lvl8pPr>
            <a:lvl9pPr marL="4114800" marR="0" lvl="8" indent="-285750" algn="l" rtl="0">
              <a:lnSpc>
                <a:spcPct val="115000"/>
              </a:lnSpc>
              <a:spcBef>
                <a:spcPts val="500"/>
              </a:spcBef>
              <a:spcAft>
                <a:spcPts val="500"/>
              </a:spcAft>
              <a:buClr>
                <a:srgbClr val="000000"/>
              </a:buClr>
              <a:buSzPts val="900"/>
              <a:buFont typeface="Inter"/>
              <a:buChar char="■"/>
              <a:defRPr sz="900" b="0" i="0" u="none" strike="noStrike" cap="none">
                <a:solidFill>
                  <a:srgbClr val="000000"/>
                </a:solidFill>
                <a:latin typeface="Inter"/>
                <a:ea typeface="Inter"/>
                <a:cs typeface="Inter"/>
                <a:sym typeface="Inter"/>
              </a:defRPr>
            </a:lvl9pPr>
          </a:lstStyle>
          <a:p>
            <a:endParaRPr/>
          </a:p>
        </p:txBody>
      </p:sp>
      <p:sp>
        <p:nvSpPr>
          <p:cNvPr id="17" name="Google Shape;17;p24"/>
          <p:cNvSpPr txBox="1">
            <a:spLocks noGrp="1"/>
          </p:cNvSpPr>
          <p:nvPr>
            <p:ph type="body" idx="4"/>
          </p:nvPr>
        </p:nvSpPr>
        <p:spPr>
          <a:xfrm>
            <a:off x="5161750" y="2164075"/>
            <a:ext cx="2244900" cy="6953400"/>
          </a:xfrm>
          <a:prstGeom prst="rect">
            <a:avLst/>
          </a:prstGeom>
          <a:noFill/>
          <a:ln>
            <a:noFill/>
          </a:ln>
        </p:spPr>
        <p:txBody>
          <a:bodyPr spcFirstLastPara="1" wrap="square" lIns="91425" tIns="91425" rIns="91425" bIns="91425" anchor="t" anchorCtr="0">
            <a:noAutofit/>
          </a:bodyPr>
          <a:lstStyle>
            <a:lvl1pPr marL="457200" marR="0" lvl="0" indent="-285750" algn="l" rtl="0">
              <a:lnSpc>
                <a:spcPct val="115000"/>
              </a:lnSpc>
              <a:spcBef>
                <a:spcPts val="0"/>
              </a:spcBef>
              <a:spcAft>
                <a:spcPts val="0"/>
              </a:spcAft>
              <a:buClr>
                <a:srgbClr val="000000"/>
              </a:buClr>
              <a:buSzPts val="900"/>
              <a:buFont typeface="Inter"/>
              <a:buChar char="●"/>
              <a:defRPr sz="900" b="0" i="0" u="none" strike="noStrike" cap="none">
                <a:solidFill>
                  <a:srgbClr val="000000"/>
                </a:solidFill>
                <a:latin typeface="Inter"/>
                <a:ea typeface="Inter"/>
                <a:cs typeface="Inter"/>
                <a:sym typeface="Inter"/>
              </a:defRPr>
            </a:lvl1pPr>
            <a:lvl2pPr marL="914400" marR="0" lvl="1" indent="-285750" algn="l" rtl="0">
              <a:lnSpc>
                <a:spcPct val="115000"/>
              </a:lnSpc>
              <a:spcBef>
                <a:spcPts val="500"/>
              </a:spcBef>
              <a:spcAft>
                <a:spcPts val="0"/>
              </a:spcAft>
              <a:buClr>
                <a:srgbClr val="000000"/>
              </a:buClr>
              <a:buSzPts val="900"/>
              <a:buFont typeface="Inter"/>
              <a:buChar char="○"/>
              <a:defRPr sz="900" b="0" i="0" u="none" strike="noStrike" cap="none">
                <a:solidFill>
                  <a:srgbClr val="000000"/>
                </a:solidFill>
                <a:latin typeface="Inter"/>
                <a:ea typeface="Inter"/>
                <a:cs typeface="Inter"/>
                <a:sym typeface="Inter"/>
              </a:defRPr>
            </a:lvl2pPr>
            <a:lvl3pPr marL="1371600" marR="0" lvl="2" indent="-285750" algn="l" rtl="0">
              <a:lnSpc>
                <a:spcPct val="115000"/>
              </a:lnSpc>
              <a:spcBef>
                <a:spcPts val="500"/>
              </a:spcBef>
              <a:spcAft>
                <a:spcPts val="0"/>
              </a:spcAft>
              <a:buClr>
                <a:srgbClr val="000000"/>
              </a:buClr>
              <a:buSzPts val="900"/>
              <a:buFont typeface="Inter"/>
              <a:buChar char="■"/>
              <a:defRPr sz="900" b="0" i="0" u="none" strike="noStrike" cap="none">
                <a:solidFill>
                  <a:srgbClr val="000000"/>
                </a:solidFill>
                <a:latin typeface="Inter"/>
                <a:ea typeface="Inter"/>
                <a:cs typeface="Inter"/>
                <a:sym typeface="Inter"/>
              </a:defRPr>
            </a:lvl3pPr>
            <a:lvl4pPr marL="1828800" marR="0" lvl="3" indent="-285750" algn="l" rtl="0">
              <a:lnSpc>
                <a:spcPct val="115000"/>
              </a:lnSpc>
              <a:spcBef>
                <a:spcPts val="500"/>
              </a:spcBef>
              <a:spcAft>
                <a:spcPts val="0"/>
              </a:spcAft>
              <a:buClr>
                <a:srgbClr val="000000"/>
              </a:buClr>
              <a:buSzPts val="900"/>
              <a:buFont typeface="Inter"/>
              <a:buChar char="●"/>
              <a:defRPr sz="900" b="0" i="0" u="none" strike="noStrike" cap="none">
                <a:solidFill>
                  <a:srgbClr val="000000"/>
                </a:solidFill>
                <a:latin typeface="Inter"/>
                <a:ea typeface="Inter"/>
                <a:cs typeface="Inter"/>
                <a:sym typeface="Inter"/>
              </a:defRPr>
            </a:lvl4pPr>
            <a:lvl5pPr marL="2286000" marR="0" lvl="4" indent="-285750" algn="l" rtl="0">
              <a:lnSpc>
                <a:spcPct val="115000"/>
              </a:lnSpc>
              <a:spcBef>
                <a:spcPts val="500"/>
              </a:spcBef>
              <a:spcAft>
                <a:spcPts val="0"/>
              </a:spcAft>
              <a:buClr>
                <a:srgbClr val="000000"/>
              </a:buClr>
              <a:buSzPts val="900"/>
              <a:buFont typeface="Inter"/>
              <a:buChar char="○"/>
              <a:defRPr sz="900" b="0" i="0" u="none" strike="noStrike" cap="none">
                <a:solidFill>
                  <a:srgbClr val="000000"/>
                </a:solidFill>
                <a:latin typeface="Inter"/>
                <a:ea typeface="Inter"/>
                <a:cs typeface="Inter"/>
                <a:sym typeface="Inter"/>
              </a:defRPr>
            </a:lvl5pPr>
            <a:lvl6pPr marL="2743200" marR="0" lvl="5" indent="-285750" algn="l" rtl="0">
              <a:lnSpc>
                <a:spcPct val="115000"/>
              </a:lnSpc>
              <a:spcBef>
                <a:spcPts val="500"/>
              </a:spcBef>
              <a:spcAft>
                <a:spcPts val="0"/>
              </a:spcAft>
              <a:buClr>
                <a:srgbClr val="000000"/>
              </a:buClr>
              <a:buSzPts val="900"/>
              <a:buFont typeface="Inter"/>
              <a:buChar char="■"/>
              <a:defRPr sz="900" b="0" i="0" u="none" strike="noStrike" cap="none">
                <a:solidFill>
                  <a:srgbClr val="000000"/>
                </a:solidFill>
                <a:latin typeface="Inter"/>
                <a:ea typeface="Inter"/>
                <a:cs typeface="Inter"/>
                <a:sym typeface="Inter"/>
              </a:defRPr>
            </a:lvl6pPr>
            <a:lvl7pPr marL="3200400" marR="0" lvl="6" indent="-285750" algn="l" rtl="0">
              <a:lnSpc>
                <a:spcPct val="115000"/>
              </a:lnSpc>
              <a:spcBef>
                <a:spcPts val="500"/>
              </a:spcBef>
              <a:spcAft>
                <a:spcPts val="0"/>
              </a:spcAft>
              <a:buClr>
                <a:srgbClr val="000000"/>
              </a:buClr>
              <a:buSzPts val="900"/>
              <a:buFont typeface="Inter"/>
              <a:buChar char="●"/>
              <a:defRPr sz="900" b="0" i="0" u="none" strike="noStrike" cap="none">
                <a:solidFill>
                  <a:srgbClr val="000000"/>
                </a:solidFill>
                <a:latin typeface="Inter"/>
                <a:ea typeface="Inter"/>
                <a:cs typeface="Inter"/>
                <a:sym typeface="Inter"/>
              </a:defRPr>
            </a:lvl7pPr>
            <a:lvl8pPr marL="3657600" marR="0" lvl="7" indent="-285750" algn="l" rtl="0">
              <a:lnSpc>
                <a:spcPct val="115000"/>
              </a:lnSpc>
              <a:spcBef>
                <a:spcPts val="500"/>
              </a:spcBef>
              <a:spcAft>
                <a:spcPts val="0"/>
              </a:spcAft>
              <a:buClr>
                <a:srgbClr val="000000"/>
              </a:buClr>
              <a:buSzPts val="900"/>
              <a:buFont typeface="Inter"/>
              <a:buChar char="○"/>
              <a:defRPr sz="900" b="0" i="0" u="none" strike="noStrike" cap="none">
                <a:solidFill>
                  <a:srgbClr val="000000"/>
                </a:solidFill>
                <a:latin typeface="Inter"/>
                <a:ea typeface="Inter"/>
                <a:cs typeface="Inter"/>
                <a:sym typeface="Inter"/>
              </a:defRPr>
            </a:lvl8pPr>
            <a:lvl9pPr marL="4114800" marR="0" lvl="8" indent="-285750" algn="l" rtl="0">
              <a:lnSpc>
                <a:spcPct val="115000"/>
              </a:lnSpc>
              <a:spcBef>
                <a:spcPts val="500"/>
              </a:spcBef>
              <a:spcAft>
                <a:spcPts val="500"/>
              </a:spcAft>
              <a:buClr>
                <a:srgbClr val="000000"/>
              </a:buClr>
              <a:buSzPts val="900"/>
              <a:buFont typeface="Inter"/>
              <a:buChar char="■"/>
              <a:defRPr sz="900" b="0" i="0" u="none" strike="noStrike" cap="none">
                <a:solidFill>
                  <a:srgbClr val="000000"/>
                </a:solidFill>
                <a:latin typeface="Inter"/>
                <a:ea typeface="Inter"/>
                <a:cs typeface="Inter"/>
                <a:sym typeface="Inter"/>
              </a:defRPr>
            </a:lvl9pPr>
          </a:lstStyle>
          <a:p>
            <a:endParaRPr/>
          </a:p>
        </p:txBody>
      </p:sp>
    </p:spTree>
  </p:cSld>
  <p:clrMapOvr>
    <a:masterClrMapping/>
  </p:clrMapOvr>
  <p:extLst>
    <p:ext uri="{DCECCB84-F9BA-43D5-87BE-67443E8EF086}">
      <p15:sldGuideLst xmlns:p15="http://schemas.microsoft.com/office/powerpoint/2012/main">
        <p15:guide id="1" pos="2448">
          <p15:clr>
            <a:srgbClr val="FA7B17"/>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Content Page 1 Purple" type="title">
  <p:cSld name="TITLE">
    <p:spTree>
      <p:nvGrpSpPr>
        <p:cNvPr id="1" name="Shape 18"/>
        <p:cNvGrpSpPr/>
        <p:nvPr/>
      </p:nvGrpSpPr>
      <p:grpSpPr>
        <a:xfrm>
          <a:off x="0" y="0"/>
          <a:ext cx="0" cy="0"/>
          <a:chOff x="0" y="0"/>
          <a:chExt cx="0" cy="0"/>
        </a:xfrm>
      </p:grpSpPr>
      <p:sp>
        <p:nvSpPr>
          <p:cNvPr id="19" name="Google Shape;19;p25"/>
          <p:cNvSpPr txBox="1">
            <a:spLocks noGrp="1"/>
          </p:cNvSpPr>
          <p:nvPr>
            <p:ph type="title"/>
          </p:nvPr>
        </p:nvSpPr>
        <p:spPr>
          <a:xfrm>
            <a:off x="353000" y="1179575"/>
            <a:ext cx="6803100" cy="9846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rgbClr val="000000"/>
              </a:buClr>
              <a:buSzPts val="3500"/>
              <a:buFont typeface="Inter"/>
              <a:buNone/>
              <a:defRPr sz="3500" b="1" i="0" u="none" strike="noStrike" cap="none">
                <a:solidFill>
                  <a:srgbClr val="000000"/>
                </a:solidFill>
                <a:latin typeface="Inter"/>
                <a:ea typeface="Inter"/>
                <a:cs typeface="Inter"/>
                <a:sym typeface="Inter"/>
              </a:defRPr>
            </a:lvl1pPr>
            <a:lvl2pPr marR="0" lvl="1"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a:p>
        </p:txBody>
      </p:sp>
      <p:sp>
        <p:nvSpPr>
          <p:cNvPr id="20" name="Google Shape;20;p25"/>
          <p:cNvSpPr txBox="1">
            <a:spLocks noGrp="1"/>
          </p:cNvSpPr>
          <p:nvPr>
            <p:ph type="subTitle" idx="1"/>
          </p:nvPr>
        </p:nvSpPr>
        <p:spPr>
          <a:xfrm>
            <a:off x="461550" y="621792"/>
            <a:ext cx="1673400" cy="420600"/>
          </a:xfrm>
          <a:prstGeom prst="rect">
            <a:avLst/>
          </a:prstGeom>
          <a:solidFill>
            <a:srgbClr val="6E37FA"/>
          </a:solidFill>
          <a:ln>
            <a:noFill/>
          </a:ln>
        </p:spPr>
        <p:txBody>
          <a:bodyPr spcFirstLastPara="1" wrap="square" lIns="91425" tIns="91425" rIns="91425" bIns="91425" anchor="ctr" anchorCtr="0">
            <a:noAutofit/>
          </a:bodyPr>
          <a:lstStyle>
            <a:lvl1pPr marR="0" lvl="0" algn="ctr" rtl="0">
              <a:lnSpc>
                <a:spcPct val="100000"/>
              </a:lnSpc>
              <a:spcBef>
                <a:spcPts val="0"/>
              </a:spcBef>
              <a:spcAft>
                <a:spcPts val="0"/>
              </a:spcAft>
              <a:buClr>
                <a:schemeClr val="lt1"/>
              </a:buClr>
              <a:buSzPts val="1200"/>
              <a:buFont typeface="Inter"/>
              <a:buNone/>
              <a:defRPr sz="1200" b="1" i="0" u="none" strike="noStrike" cap="none">
                <a:solidFill>
                  <a:schemeClr val="lt1"/>
                </a:solidFill>
                <a:latin typeface="Inter"/>
                <a:ea typeface="Inter"/>
                <a:cs typeface="Inter"/>
                <a:sym typeface="Inter"/>
              </a:defRPr>
            </a:lvl1pPr>
            <a:lvl2pPr marR="0" lvl="1"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a:p>
        </p:txBody>
      </p:sp>
      <p:sp>
        <p:nvSpPr>
          <p:cNvPr id="21" name="Google Shape;21;p25"/>
          <p:cNvSpPr txBox="1">
            <a:spLocks noGrp="1"/>
          </p:cNvSpPr>
          <p:nvPr>
            <p:ph type="body" idx="2"/>
          </p:nvPr>
        </p:nvSpPr>
        <p:spPr>
          <a:xfrm>
            <a:off x="365750" y="2164075"/>
            <a:ext cx="3275100" cy="6953400"/>
          </a:xfrm>
          <a:prstGeom prst="rect">
            <a:avLst/>
          </a:prstGeom>
          <a:noFill/>
          <a:ln>
            <a:noFill/>
          </a:ln>
        </p:spPr>
        <p:txBody>
          <a:bodyPr spcFirstLastPara="1" wrap="square" lIns="91425" tIns="91425" rIns="91425" bIns="91425" anchor="t" anchorCtr="0">
            <a:noAutofit/>
          </a:bodyPr>
          <a:lstStyle>
            <a:lvl1pPr marL="457200" marR="0" lvl="0" indent="-285750" algn="l" rtl="0">
              <a:lnSpc>
                <a:spcPct val="115000"/>
              </a:lnSpc>
              <a:spcBef>
                <a:spcPts val="0"/>
              </a:spcBef>
              <a:spcAft>
                <a:spcPts val="0"/>
              </a:spcAft>
              <a:buClr>
                <a:srgbClr val="000000"/>
              </a:buClr>
              <a:buSzPts val="900"/>
              <a:buFont typeface="Inter"/>
              <a:buChar char="●"/>
              <a:defRPr sz="900" b="0" i="0" u="none" strike="noStrike" cap="none">
                <a:solidFill>
                  <a:srgbClr val="000000"/>
                </a:solidFill>
                <a:latin typeface="Inter"/>
                <a:ea typeface="Inter"/>
                <a:cs typeface="Inter"/>
                <a:sym typeface="Inter"/>
              </a:defRPr>
            </a:lvl1pPr>
            <a:lvl2pPr marL="914400" marR="0" lvl="1" indent="-285750" algn="l" rtl="0">
              <a:lnSpc>
                <a:spcPct val="115000"/>
              </a:lnSpc>
              <a:spcBef>
                <a:spcPts val="500"/>
              </a:spcBef>
              <a:spcAft>
                <a:spcPts val="0"/>
              </a:spcAft>
              <a:buClr>
                <a:srgbClr val="000000"/>
              </a:buClr>
              <a:buSzPts val="900"/>
              <a:buFont typeface="Inter"/>
              <a:buChar char="○"/>
              <a:defRPr sz="900" b="0" i="0" u="none" strike="noStrike" cap="none">
                <a:solidFill>
                  <a:srgbClr val="000000"/>
                </a:solidFill>
                <a:latin typeface="Inter"/>
                <a:ea typeface="Inter"/>
                <a:cs typeface="Inter"/>
                <a:sym typeface="Inter"/>
              </a:defRPr>
            </a:lvl2pPr>
            <a:lvl3pPr marL="1371600" marR="0" lvl="2" indent="-285750" algn="l" rtl="0">
              <a:lnSpc>
                <a:spcPct val="115000"/>
              </a:lnSpc>
              <a:spcBef>
                <a:spcPts val="500"/>
              </a:spcBef>
              <a:spcAft>
                <a:spcPts val="0"/>
              </a:spcAft>
              <a:buClr>
                <a:srgbClr val="000000"/>
              </a:buClr>
              <a:buSzPts val="900"/>
              <a:buFont typeface="Inter"/>
              <a:buChar char="■"/>
              <a:defRPr sz="900" b="0" i="0" u="none" strike="noStrike" cap="none">
                <a:solidFill>
                  <a:srgbClr val="000000"/>
                </a:solidFill>
                <a:latin typeface="Inter"/>
                <a:ea typeface="Inter"/>
                <a:cs typeface="Inter"/>
                <a:sym typeface="Inter"/>
              </a:defRPr>
            </a:lvl3pPr>
            <a:lvl4pPr marL="1828800" marR="0" lvl="3" indent="-285750" algn="l" rtl="0">
              <a:lnSpc>
                <a:spcPct val="115000"/>
              </a:lnSpc>
              <a:spcBef>
                <a:spcPts val="500"/>
              </a:spcBef>
              <a:spcAft>
                <a:spcPts val="0"/>
              </a:spcAft>
              <a:buClr>
                <a:srgbClr val="000000"/>
              </a:buClr>
              <a:buSzPts val="900"/>
              <a:buFont typeface="Inter"/>
              <a:buChar char="●"/>
              <a:defRPr sz="900" b="0" i="0" u="none" strike="noStrike" cap="none">
                <a:solidFill>
                  <a:srgbClr val="000000"/>
                </a:solidFill>
                <a:latin typeface="Inter"/>
                <a:ea typeface="Inter"/>
                <a:cs typeface="Inter"/>
                <a:sym typeface="Inter"/>
              </a:defRPr>
            </a:lvl4pPr>
            <a:lvl5pPr marL="2286000" marR="0" lvl="4" indent="-285750" algn="l" rtl="0">
              <a:lnSpc>
                <a:spcPct val="115000"/>
              </a:lnSpc>
              <a:spcBef>
                <a:spcPts val="500"/>
              </a:spcBef>
              <a:spcAft>
                <a:spcPts val="0"/>
              </a:spcAft>
              <a:buClr>
                <a:srgbClr val="000000"/>
              </a:buClr>
              <a:buSzPts val="900"/>
              <a:buFont typeface="Inter"/>
              <a:buChar char="○"/>
              <a:defRPr sz="900" b="0" i="0" u="none" strike="noStrike" cap="none">
                <a:solidFill>
                  <a:srgbClr val="000000"/>
                </a:solidFill>
                <a:latin typeface="Inter"/>
                <a:ea typeface="Inter"/>
                <a:cs typeface="Inter"/>
                <a:sym typeface="Inter"/>
              </a:defRPr>
            </a:lvl5pPr>
            <a:lvl6pPr marL="2743200" marR="0" lvl="5" indent="-285750" algn="l" rtl="0">
              <a:lnSpc>
                <a:spcPct val="115000"/>
              </a:lnSpc>
              <a:spcBef>
                <a:spcPts val="500"/>
              </a:spcBef>
              <a:spcAft>
                <a:spcPts val="0"/>
              </a:spcAft>
              <a:buClr>
                <a:srgbClr val="000000"/>
              </a:buClr>
              <a:buSzPts val="900"/>
              <a:buFont typeface="Inter"/>
              <a:buChar char="■"/>
              <a:defRPr sz="900" b="0" i="0" u="none" strike="noStrike" cap="none">
                <a:solidFill>
                  <a:srgbClr val="000000"/>
                </a:solidFill>
                <a:latin typeface="Inter"/>
                <a:ea typeface="Inter"/>
                <a:cs typeface="Inter"/>
                <a:sym typeface="Inter"/>
              </a:defRPr>
            </a:lvl6pPr>
            <a:lvl7pPr marL="3200400" marR="0" lvl="6" indent="-285750" algn="l" rtl="0">
              <a:lnSpc>
                <a:spcPct val="115000"/>
              </a:lnSpc>
              <a:spcBef>
                <a:spcPts val="500"/>
              </a:spcBef>
              <a:spcAft>
                <a:spcPts val="0"/>
              </a:spcAft>
              <a:buClr>
                <a:srgbClr val="000000"/>
              </a:buClr>
              <a:buSzPts val="900"/>
              <a:buFont typeface="Inter"/>
              <a:buChar char="●"/>
              <a:defRPr sz="900" b="0" i="0" u="none" strike="noStrike" cap="none">
                <a:solidFill>
                  <a:srgbClr val="000000"/>
                </a:solidFill>
                <a:latin typeface="Inter"/>
                <a:ea typeface="Inter"/>
                <a:cs typeface="Inter"/>
                <a:sym typeface="Inter"/>
              </a:defRPr>
            </a:lvl7pPr>
            <a:lvl8pPr marL="3657600" marR="0" lvl="7" indent="-285750" algn="l" rtl="0">
              <a:lnSpc>
                <a:spcPct val="115000"/>
              </a:lnSpc>
              <a:spcBef>
                <a:spcPts val="500"/>
              </a:spcBef>
              <a:spcAft>
                <a:spcPts val="0"/>
              </a:spcAft>
              <a:buClr>
                <a:srgbClr val="000000"/>
              </a:buClr>
              <a:buSzPts val="900"/>
              <a:buFont typeface="Inter"/>
              <a:buChar char="○"/>
              <a:defRPr sz="900" b="0" i="0" u="none" strike="noStrike" cap="none">
                <a:solidFill>
                  <a:srgbClr val="000000"/>
                </a:solidFill>
                <a:latin typeface="Inter"/>
                <a:ea typeface="Inter"/>
                <a:cs typeface="Inter"/>
                <a:sym typeface="Inter"/>
              </a:defRPr>
            </a:lvl8pPr>
            <a:lvl9pPr marL="4114800" marR="0" lvl="8" indent="-285750" algn="l" rtl="0">
              <a:lnSpc>
                <a:spcPct val="115000"/>
              </a:lnSpc>
              <a:spcBef>
                <a:spcPts val="500"/>
              </a:spcBef>
              <a:spcAft>
                <a:spcPts val="500"/>
              </a:spcAft>
              <a:buClr>
                <a:srgbClr val="000000"/>
              </a:buClr>
              <a:buSzPts val="900"/>
              <a:buFont typeface="Inter"/>
              <a:buChar char="■"/>
              <a:defRPr sz="900" b="0" i="0" u="none" strike="noStrike" cap="none">
                <a:solidFill>
                  <a:srgbClr val="000000"/>
                </a:solidFill>
                <a:latin typeface="Inter"/>
                <a:ea typeface="Inter"/>
                <a:cs typeface="Inter"/>
                <a:sym typeface="Inter"/>
              </a:defRPr>
            </a:lvl9pPr>
          </a:lstStyle>
          <a:p>
            <a:endParaRPr/>
          </a:p>
        </p:txBody>
      </p:sp>
      <p:sp>
        <p:nvSpPr>
          <p:cNvPr id="22" name="Google Shape;22;p25"/>
          <p:cNvSpPr txBox="1">
            <a:spLocks noGrp="1"/>
          </p:cNvSpPr>
          <p:nvPr>
            <p:ph type="body" idx="3"/>
          </p:nvPr>
        </p:nvSpPr>
        <p:spPr>
          <a:xfrm>
            <a:off x="4133850" y="2164075"/>
            <a:ext cx="3275100" cy="6953400"/>
          </a:xfrm>
          <a:prstGeom prst="rect">
            <a:avLst/>
          </a:prstGeom>
          <a:noFill/>
          <a:ln>
            <a:noFill/>
          </a:ln>
        </p:spPr>
        <p:txBody>
          <a:bodyPr spcFirstLastPara="1" wrap="square" lIns="91425" tIns="91425" rIns="91425" bIns="91425" anchor="t" anchorCtr="0">
            <a:noAutofit/>
          </a:bodyPr>
          <a:lstStyle>
            <a:lvl1pPr marL="457200" marR="0" lvl="0" indent="-285750" algn="l" rtl="0">
              <a:lnSpc>
                <a:spcPct val="115000"/>
              </a:lnSpc>
              <a:spcBef>
                <a:spcPts val="0"/>
              </a:spcBef>
              <a:spcAft>
                <a:spcPts val="0"/>
              </a:spcAft>
              <a:buClr>
                <a:srgbClr val="000000"/>
              </a:buClr>
              <a:buSzPts val="900"/>
              <a:buFont typeface="Inter"/>
              <a:buChar char="●"/>
              <a:defRPr sz="900" b="0" i="0" u="none" strike="noStrike" cap="none">
                <a:solidFill>
                  <a:srgbClr val="000000"/>
                </a:solidFill>
                <a:latin typeface="Inter"/>
                <a:ea typeface="Inter"/>
                <a:cs typeface="Inter"/>
                <a:sym typeface="Inter"/>
              </a:defRPr>
            </a:lvl1pPr>
            <a:lvl2pPr marL="914400" marR="0" lvl="1" indent="-285750" algn="l" rtl="0">
              <a:lnSpc>
                <a:spcPct val="115000"/>
              </a:lnSpc>
              <a:spcBef>
                <a:spcPts val="500"/>
              </a:spcBef>
              <a:spcAft>
                <a:spcPts val="0"/>
              </a:spcAft>
              <a:buClr>
                <a:srgbClr val="000000"/>
              </a:buClr>
              <a:buSzPts val="900"/>
              <a:buFont typeface="Inter"/>
              <a:buChar char="○"/>
              <a:defRPr sz="900" b="0" i="0" u="none" strike="noStrike" cap="none">
                <a:solidFill>
                  <a:srgbClr val="000000"/>
                </a:solidFill>
                <a:latin typeface="Inter"/>
                <a:ea typeface="Inter"/>
                <a:cs typeface="Inter"/>
                <a:sym typeface="Inter"/>
              </a:defRPr>
            </a:lvl2pPr>
            <a:lvl3pPr marL="1371600" marR="0" lvl="2" indent="-285750" algn="l" rtl="0">
              <a:lnSpc>
                <a:spcPct val="115000"/>
              </a:lnSpc>
              <a:spcBef>
                <a:spcPts val="500"/>
              </a:spcBef>
              <a:spcAft>
                <a:spcPts val="0"/>
              </a:spcAft>
              <a:buClr>
                <a:srgbClr val="000000"/>
              </a:buClr>
              <a:buSzPts val="900"/>
              <a:buFont typeface="Inter"/>
              <a:buChar char="■"/>
              <a:defRPr sz="900" b="0" i="0" u="none" strike="noStrike" cap="none">
                <a:solidFill>
                  <a:srgbClr val="000000"/>
                </a:solidFill>
                <a:latin typeface="Inter"/>
                <a:ea typeface="Inter"/>
                <a:cs typeface="Inter"/>
                <a:sym typeface="Inter"/>
              </a:defRPr>
            </a:lvl3pPr>
            <a:lvl4pPr marL="1828800" marR="0" lvl="3" indent="-285750" algn="l" rtl="0">
              <a:lnSpc>
                <a:spcPct val="115000"/>
              </a:lnSpc>
              <a:spcBef>
                <a:spcPts val="500"/>
              </a:spcBef>
              <a:spcAft>
                <a:spcPts val="0"/>
              </a:spcAft>
              <a:buClr>
                <a:srgbClr val="000000"/>
              </a:buClr>
              <a:buSzPts val="900"/>
              <a:buFont typeface="Inter"/>
              <a:buChar char="●"/>
              <a:defRPr sz="900" b="0" i="0" u="none" strike="noStrike" cap="none">
                <a:solidFill>
                  <a:srgbClr val="000000"/>
                </a:solidFill>
                <a:latin typeface="Inter"/>
                <a:ea typeface="Inter"/>
                <a:cs typeface="Inter"/>
                <a:sym typeface="Inter"/>
              </a:defRPr>
            </a:lvl4pPr>
            <a:lvl5pPr marL="2286000" marR="0" lvl="4" indent="-285750" algn="l" rtl="0">
              <a:lnSpc>
                <a:spcPct val="115000"/>
              </a:lnSpc>
              <a:spcBef>
                <a:spcPts val="500"/>
              </a:spcBef>
              <a:spcAft>
                <a:spcPts val="0"/>
              </a:spcAft>
              <a:buClr>
                <a:srgbClr val="000000"/>
              </a:buClr>
              <a:buSzPts val="900"/>
              <a:buFont typeface="Inter"/>
              <a:buChar char="○"/>
              <a:defRPr sz="900" b="0" i="0" u="none" strike="noStrike" cap="none">
                <a:solidFill>
                  <a:srgbClr val="000000"/>
                </a:solidFill>
                <a:latin typeface="Inter"/>
                <a:ea typeface="Inter"/>
                <a:cs typeface="Inter"/>
                <a:sym typeface="Inter"/>
              </a:defRPr>
            </a:lvl5pPr>
            <a:lvl6pPr marL="2743200" marR="0" lvl="5" indent="-285750" algn="l" rtl="0">
              <a:lnSpc>
                <a:spcPct val="115000"/>
              </a:lnSpc>
              <a:spcBef>
                <a:spcPts val="500"/>
              </a:spcBef>
              <a:spcAft>
                <a:spcPts val="0"/>
              </a:spcAft>
              <a:buClr>
                <a:srgbClr val="000000"/>
              </a:buClr>
              <a:buSzPts val="900"/>
              <a:buFont typeface="Inter"/>
              <a:buChar char="■"/>
              <a:defRPr sz="900" b="0" i="0" u="none" strike="noStrike" cap="none">
                <a:solidFill>
                  <a:srgbClr val="000000"/>
                </a:solidFill>
                <a:latin typeface="Inter"/>
                <a:ea typeface="Inter"/>
                <a:cs typeface="Inter"/>
                <a:sym typeface="Inter"/>
              </a:defRPr>
            </a:lvl6pPr>
            <a:lvl7pPr marL="3200400" marR="0" lvl="6" indent="-285750" algn="l" rtl="0">
              <a:lnSpc>
                <a:spcPct val="115000"/>
              </a:lnSpc>
              <a:spcBef>
                <a:spcPts val="500"/>
              </a:spcBef>
              <a:spcAft>
                <a:spcPts val="0"/>
              </a:spcAft>
              <a:buClr>
                <a:srgbClr val="000000"/>
              </a:buClr>
              <a:buSzPts val="900"/>
              <a:buFont typeface="Inter"/>
              <a:buChar char="●"/>
              <a:defRPr sz="900" b="0" i="0" u="none" strike="noStrike" cap="none">
                <a:solidFill>
                  <a:srgbClr val="000000"/>
                </a:solidFill>
                <a:latin typeface="Inter"/>
                <a:ea typeface="Inter"/>
                <a:cs typeface="Inter"/>
                <a:sym typeface="Inter"/>
              </a:defRPr>
            </a:lvl7pPr>
            <a:lvl8pPr marL="3657600" marR="0" lvl="7" indent="-285750" algn="l" rtl="0">
              <a:lnSpc>
                <a:spcPct val="115000"/>
              </a:lnSpc>
              <a:spcBef>
                <a:spcPts val="500"/>
              </a:spcBef>
              <a:spcAft>
                <a:spcPts val="0"/>
              </a:spcAft>
              <a:buClr>
                <a:srgbClr val="000000"/>
              </a:buClr>
              <a:buSzPts val="900"/>
              <a:buFont typeface="Inter"/>
              <a:buChar char="○"/>
              <a:defRPr sz="900" b="0" i="0" u="none" strike="noStrike" cap="none">
                <a:solidFill>
                  <a:srgbClr val="000000"/>
                </a:solidFill>
                <a:latin typeface="Inter"/>
                <a:ea typeface="Inter"/>
                <a:cs typeface="Inter"/>
                <a:sym typeface="Inter"/>
              </a:defRPr>
            </a:lvl8pPr>
            <a:lvl9pPr marL="4114800" marR="0" lvl="8" indent="-285750" algn="l" rtl="0">
              <a:lnSpc>
                <a:spcPct val="115000"/>
              </a:lnSpc>
              <a:spcBef>
                <a:spcPts val="500"/>
              </a:spcBef>
              <a:spcAft>
                <a:spcPts val="500"/>
              </a:spcAft>
              <a:buClr>
                <a:srgbClr val="000000"/>
              </a:buClr>
              <a:buSzPts val="900"/>
              <a:buFont typeface="Inter"/>
              <a:buChar char="■"/>
              <a:defRPr sz="900" b="0" i="0" u="none" strike="noStrike" cap="none">
                <a:solidFill>
                  <a:srgbClr val="000000"/>
                </a:solidFill>
                <a:latin typeface="Inter"/>
                <a:ea typeface="Inter"/>
                <a:cs typeface="Inter"/>
                <a:sym typeface="Inter"/>
              </a:defRPr>
            </a:lvl9pPr>
          </a:lstStyle>
          <a:p>
            <a:endParaRPr/>
          </a:p>
        </p:txBody>
      </p:sp>
    </p:spTree>
  </p:cSld>
  <p:clrMapOvr>
    <a:masterClrMapping/>
  </p:clrMapOvr>
  <p:extLst>
    <p:ext uri="{DCECCB84-F9BA-43D5-87BE-67443E8EF086}">
      <p15:sldGuideLst xmlns:p15="http://schemas.microsoft.com/office/powerpoint/2012/main">
        <p15:guide id="1" pos="2448">
          <p15:clr>
            <a:srgbClr val="FA7B17"/>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ontent Page 1 Purple 1 1">
  <p:cSld name="Content Page 1 Purple 1 1">
    <p:spTree>
      <p:nvGrpSpPr>
        <p:cNvPr id="1" name="Shape 23"/>
        <p:cNvGrpSpPr/>
        <p:nvPr/>
      </p:nvGrpSpPr>
      <p:grpSpPr>
        <a:xfrm>
          <a:off x="0" y="0"/>
          <a:ext cx="0" cy="0"/>
          <a:chOff x="0" y="0"/>
          <a:chExt cx="0" cy="0"/>
        </a:xfrm>
      </p:grpSpPr>
      <p:sp>
        <p:nvSpPr>
          <p:cNvPr id="24" name="Google Shape;24;p26"/>
          <p:cNvSpPr txBox="1">
            <a:spLocks noGrp="1"/>
          </p:cNvSpPr>
          <p:nvPr>
            <p:ph type="title"/>
          </p:nvPr>
        </p:nvSpPr>
        <p:spPr>
          <a:xfrm>
            <a:off x="353000" y="1179575"/>
            <a:ext cx="6803100" cy="9846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rgbClr val="000000"/>
              </a:buClr>
              <a:buSzPts val="3500"/>
              <a:buFont typeface="Inter"/>
              <a:buNone/>
              <a:defRPr sz="3500" b="1" i="0" u="none" strike="noStrike" cap="none">
                <a:solidFill>
                  <a:srgbClr val="000000"/>
                </a:solidFill>
                <a:latin typeface="Inter"/>
                <a:ea typeface="Inter"/>
                <a:cs typeface="Inter"/>
                <a:sym typeface="Inter"/>
              </a:defRPr>
            </a:lvl1pPr>
            <a:lvl2pPr marR="0" lvl="1"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a:p>
        </p:txBody>
      </p:sp>
      <p:sp>
        <p:nvSpPr>
          <p:cNvPr id="25" name="Google Shape;25;p26"/>
          <p:cNvSpPr txBox="1">
            <a:spLocks noGrp="1"/>
          </p:cNvSpPr>
          <p:nvPr>
            <p:ph type="subTitle" idx="1"/>
          </p:nvPr>
        </p:nvSpPr>
        <p:spPr>
          <a:xfrm>
            <a:off x="461550" y="621792"/>
            <a:ext cx="1673400" cy="420600"/>
          </a:xfrm>
          <a:prstGeom prst="rect">
            <a:avLst/>
          </a:prstGeom>
          <a:solidFill>
            <a:srgbClr val="6E37FA"/>
          </a:solidFill>
          <a:ln>
            <a:noFill/>
          </a:ln>
        </p:spPr>
        <p:txBody>
          <a:bodyPr spcFirstLastPara="1" wrap="square" lIns="91425" tIns="91425" rIns="91425" bIns="91425" anchor="ctr" anchorCtr="0">
            <a:noAutofit/>
          </a:bodyPr>
          <a:lstStyle>
            <a:lvl1pPr marR="0" lvl="0" algn="ctr" rtl="0">
              <a:lnSpc>
                <a:spcPct val="100000"/>
              </a:lnSpc>
              <a:spcBef>
                <a:spcPts val="0"/>
              </a:spcBef>
              <a:spcAft>
                <a:spcPts val="0"/>
              </a:spcAft>
              <a:buClr>
                <a:schemeClr val="lt1"/>
              </a:buClr>
              <a:buSzPts val="1200"/>
              <a:buFont typeface="Inter"/>
              <a:buNone/>
              <a:defRPr sz="1200" b="1" i="0" u="none" strike="noStrike" cap="none">
                <a:solidFill>
                  <a:schemeClr val="lt1"/>
                </a:solidFill>
                <a:latin typeface="Inter"/>
                <a:ea typeface="Inter"/>
                <a:cs typeface="Inter"/>
                <a:sym typeface="Inter"/>
              </a:defRPr>
            </a:lvl1pPr>
            <a:lvl2pPr marR="0" lvl="1"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a:p>
        </p:txBody>
      </p:sp>
      <p:sp>
        <p:nvSpPr>
          <p:cNvPr id="26" name="Google Shape;26;p26"/>
          <p:cNvSpPr txBox="1">
            <a:spLocks noGrp="1"/>
          </p:cNvSpPr>
          <p:nvPr>
            <p:ph type="body" idx="2"/>
          </p:nvPr>
        </p:nvSpPr>
        <p:spPr>
          <a:xfrm>
            <a:off x="365750" y="2706625"/>
            <a:ext cx="2244900" cy="6953400"/>
          </a:xfrm>
          <a:prstGeom prst="rect">
            <a:avLst/>
          </a:prstGeom>
          <a:noFill/>
          <a:ln>
            <a:noFill/>
          </a:ln>
        </p:spPr>
        <p:txBody>
          <a:bodyPr spcFirstLastPara="1" wrap="square" lIns="91425" tIns="91425" rIns="91425" bIns="91425" anchor="t" anchorCtr="0">
            <a:noAutofit/>
          </a:bodyPr>
          <a:lstStyle>
            <a:lvl1pPr marL="457200" marR="0" lvl="0" indent="-285750" algn="l" rtl="0">
              <a:lnSpc>
                <a:spcPct val="115000"/>
              </a:lnSpc>
              <a:spcBef>
                <a:spcPts val="0"/>
              </a:spcBef>
              <a:spcAft>
                <a:spcPts val="0"/>
              </a:spcAft>
              <a:buClr>
                <a:srgbClr val="002041"/>
              </a:buClr>
              <a:buSzPts val="900"/>
              <a:buFont typeface="Inter"/>
              <a:buChar char="●"/>
              <a:defRPr sz="900" b="0" i="0" u="none" strike="noStrike" cap="none">
                <a:solidFill>
                  <a:srgbClr val="002041"/>
                </a:solidFill>
                <a:latin typeface="Inter"/>
                <a:ea typeface="Inter"/>
                <a:cs typeface="Inter"/>
                <a:sym typeface="Inter"/>
              </a:defRPr>
            </a:lvl1pPr>
            <a:lvl2pPr marL="914400" marR="0" lvl="1" indent="-285750" algn="l" rtl="0">
              <a:lnSpc>
                <a:spcPct val="115000"/>
              </a:lnSpc>
              <a:spcBef>
                <a:spcPts val="500"/>
              </a:spcBef>
              <a:spcAft>
                <a:spcPts val="0"/>
              </a:spcAft>
              <a:buClr>
                <a:srgbClr val="002041"/>
              </a:buClr>
              <a:buSzPts val="900"/>
              <a:buFont typeface="Inter"/>
              <a:buChar char="○"/>
              <a:defRPr sz="900" b="0" i="0" u="none" strike="noStrike" cap="none">
                <a:solidFill>
                  <a:srgbClr val="002041"/>
                </a:solidFill>
                <a:latin typeface="Inter"/>
                <a:ea typeface="Inter"/>
                <a:cs typeface="Inter"/>
                <a:sym typeface="Inter"/>
              </a:defRPr>
            </a:lvl2pPr>
            <a:lvl3pPr marL="1371600" marR="0" lvl="2" indent="-285750" algn="l" rtl="0">
              <a:lnSpc>
                <a:spcPct val="115000"/>
              </a:lnSpc>
              <a:spcBef>
                <a:spcPts val="500"/>
              </a:spcBef>
              <a:spcAft>
                <a:spcPts val="0"/>
              </a:spcAft>
              <a:buClr>
                <a:srgbClr val="002041"/>
              </a:buClr>
              <a:buSzPts val="900"/>
              <a:buFont typeface="Inter"/>
              <a:buChar char="■"/>
              <a:defRPr sz="900" b="0" i="0" u="none" strike="noStrike" cap="none">
                <a:solidFill>
                  <a:srgbClr val="002041"/>
                </a:solidFill>
                <a:latin typeface="Inter"/>
                <a:ea typeface="Inter"/>
                <a:cs typeface="Inter"/>
                <a:sym typeface="Inter"/>
              </a:defRPr>
            </a:lvl3pPr>
            <a:lvl4pPr marL="1828800" marR="0" lvl="3" indent="-285750" algn="l" rtl="0">
              <a:lnSpc>
                <a:spcPct val="115000"/>
              </a:lnSpc>
              <a:spcBef>
                <a:spcPts val="500"/>
              </a:spcBef>
              <a:spcAft>
                <a:spcPts val="0"/>
              </a:spcAft>
              <a:buClr>
                <a:srgbClr val="002041"/>
              </a:buClr>
              <a:buSzPts val="900"/>
              <a:buFont typeface="Inter"/>
              <a:buChar char="●"/>
              <a:defRPr sz="900" b="0" i="0" u="none" strike="noStrike" cap="none">
                <a:solidFill>
                  <a:srgbClr val="002041"/>
                </a:solidFill>
                <a:latin typeface="Inter"/>
                <a:ea typeface="Inter"/>
                <a:cs typeface="Inter"/>
                <a:sym typeface="Inter"/>
              </a:defRPr>
            </a:lvl4pPr>
            <a:lvl5pPr marL="2286000" marR="0" lvl="4" indent="-285750" algn="l" rtl="0">
              <a:lnSpc>
                <a:spcPct val="115000"/>
              </a:lnSpc>
              <a:spcBef>
                <a:spcPts val="500"/>
              </a:spcBef>
              <a:spcAft>
                <a:spcPts val="0"/>
              </a:spcAft>
              <a:buClr>
                <a:srgbClr val="002041"/>
              </a:buClr>
              <a:buSzPts val="900"/>
              <a:buFont typeface="Inter"/>
              <a:buChar char="○"/>
              <a:defRPr sz="900" b="0" i="0" u="none" strike="noStrike" cap="none">
                <a:solidFill>
                  <a:srgbClr val="002041"/>
                </a:solidFill>
                <a:latin typeface="Inter"/>
                <a:ea typeface="Inter"/>
                <a:cs typeface="Inter"/>
                <a:sym typeface="Inter"/>
              </a:defRPr>
            </a:lvl5pPr>
            <a:lvl6pPr marL="2743200" marR="0" lvl="5" indent="-285750" algn="l" rtl="0">
              <a:lnSpc>
                <a:spcPct val="115000"/>
              </a:lnSpc>
              <a:spcBef>
                <a:spcPts val="500"/>
              </a:spcBef>
              <a:spcAft>
                <a:spcPts val="0"/>
              </a:spcAft>
              <a:buClr>
                <a:srgbClr val="002041"/>
              </a:buClr>
              <a:buSzPts val="900"/>
              <a:buFont typeface="Inter"/>
              <a:buChar char="■"/>
              <a:defRPr sz="900" b="0" i="0" u="none" strike="noStrike" cap="none">
                <a:solidFill>
                  <a:srgbClr val="002041"/>
                </a:solidFill>
                <a:latin typeface="Inter"/>
                <a:ea typeface="Inter"/>
                <a:cs typeface="Inter"/>
                <a:sym typeface="Inter"/>
              </a:defRPr>
            </a:lvl6pPr>
            <a:lvl7pPr marL="3200400" marR="0" lvl="6" indent="-285750" algn="l" rtl="0">
              <a:lnSpc>
                <a:spcPct val="115000"/>
              </a:lnSpc>
              <a:spcBef>
                <a:spcPts val="500"/>
              </a:spcBef>
              <a:spcAft>
                <a:spcPts val="0"/>
              </a:spcAft>
              <a:buClr>
                <a:srgbClr val="002041"/>
              </a:buClr>
              <a:buSzPts val="900"/>
              <a:buFont typeface="Inter"/>
              <a:buChar char="●"/>
              <a:defRPr sz="900" b="0" i="0" u="none" strike="noStrike" cap="none">
                <a:solidFill>
                  <a:srgbClr val="002041"/>
                </a:solidFill>
                <a:latin typeface="Inter"/>
                <a:ea typeface="Inter"/>
                <a:cs typeface="Inter"/>
                <a:sym typeface="Inter"/>
              </a:defRPr>
            </a:lvl7pPr>
            <a:lvl8pPr marL="3657600" marR="0" lvl="7" indent="-285750" algn="l" rtl="0">
              <a:lnSpc>
                <a:spcPct val="115000"/>
              </a:lnSpc>
              <a:spcBef>
                <a:spcPts val="500"/>
              </a:spcBef>
              <a:spcAft>
                <a:spcPts val="0"/>
              </a:spcAft>
              <a:buClr>
                <a:srgbClr val="002041"/>
              </a:buClr>
              <a:buSzPts val="900"/>
              <a:buFont typeface="Inter"/>
              <a:buChar char="○"/>
              <a:defRPr sz="900" b="0" i="0" u="none" strike="noStrike" cap="none">
                <a:solidFill>
                  <a:srgbClr val="002041"/>
                </a:solidFill>
                <a:latin typeface="Inter"/>
                <a:ea typeface="Inter"/>
                <a:cs typeface="Inter"/>
                <a:sym typeface="Inter"/>
              </a:defRPr>
            </a:lvl8pPr>
            <a:lvl9pPr marL="4114800" marR="0" lvl="8" indent="-285750" algn="l" rtl="0">
              <a:lnSpc>
                <a:spcPct val="115000"/>
              </a:lnSpc>
              <a:spcBef>
                <a:spcPts val="500"/>
              </a:spcBef>
              <a:spcAft>
                <a:spcPts val="500"/>
              </a:spcAft>
              <a:buClr>
                <a:srgbClr val="002041"/>
              </a:buClr>
              <a:buSzPts val="900"/>
              <a:buFont typeface="Inter"/>
              <a:buChar char="■"/>
              <a:defRPr sz="900" b="0" i="0" u="none" strike="noStrike" cap="none">
                <a:solidFill>
                  <a:srgbClr val="002041"/>
                </a:solidFill>
                <a:latin typeface="Inter"/>
                <a:ea typeface="Inter"/>
                <a:cs typeface="Inter"/>
                <a:sym typeface="Inter"/>
              </a:defRPr>
            </a:lvl9pPr>
          </a:lstStyle>
          <a:p>
            <a:endParaRPr/>
          </a:p>
        </p:txBody>
      </p:sp>
      <p:sp>
        <p:nvSpPr>
          <p:cNvPr id="27" name="Google Shape;27;p26"/>
          <p:cNvSpPr txBox="1">
            <a:spLocks noGrp="1"/>
          </p:cNvSpPr>
          <p:nvPr>
            <p:ph type="body" idx="3"/>
          </p:nvPr>
        </p:nvSpPr>
        <p:spPr>
          <a:xfrm>
            <a:off x="2763750" y="2706625"/>
            <a:ext cx="2244900" cy="6953400"/>
          </a:xfrm>
          <a:prstGeom prst="rect">
            <a:avLst/>
          </a:prstGeom>
          <a:noFill/>
          <a:ln>
            <a:noFill/>
          </a:ln>
        </p:spPr>
        <p:txBody>
          <a:bodyPr spcFirstLastPara="1" wrap="square" lIns="91425" tIns="91425" rIns="91425" bIns="91425" anchor="t" anchorCtr="0">
            <a:noAutofit/>
          </a:bodyPr>
          <a:lstStyle>
            <a:lvl1pPr marL="457200" marR="0" lvl="0" indent="-285750" algn="l" rtl="0">
              <a:lnSpc>
                <a:spcPct val="115000"/>
              </a:lnSpc>
              <a:spcBef>
                <a:spcPts val="0"/>
              </a:spcBef>
              <a:spcAft>
                <a:spcPts val="0"/>
              </a:spcAft>
              <a:buClr>
                <a:srgbClr val="002041"/>
              </a:buClr>
              <a:buSzPts val="900"/>
              <a:buFont typeface="Inter"/>
              <a:buChar char="●"/>
              <a:defRPr sz="900" b="0" i="0" u="none" strike="noStrike" cap="none">
                <a:solidFill>
                  <a:srgbClr val="002041"/>
                </a:solidFill>
                <a:latin typeface="Inter"/>
                <a:ea typeface="Inter"/>
                <a:cs typeface="Inter"/>
                <a:sym typeface="Inter"/>
              </a:defRPr>
            </a:lvl1pPr>
            <a:lvl2pPr marL="914400" marR="0" lvl="1" indent="-285750" algn="l" rtl="0">
              <a:lnSpc>
                <a:spcPct val="115000"/>
              </a:lnSpc>
              <a:spcBef>
                <a:spcPts val="500"/>
              </a:spcBef>
              <a:spcAft>
                <a:spcPts val="0"/>
              </a:spcAft>
              <a:buClr>
                <a:srgbClr val="002041"/>
              </a:buClr>
              <a:buSzPts val="900"/>
              <a:buFont typeface="Inter"/>
              <a:buChar char="○"/>
              <a:defRPr sz="900" b="0" i="0" u="none" strike="noStrike" cap="none">
                <a:solidFill>
                  <a:srgbClr val="002041"/>
                </a:solidFill>
                <a:latin typeface="Inter"/>
                <a:ea typeface="Inter"/>
                <a:cs typeface="Inter"/>
                <a:sym typeface="Inter"/>
              </a:defRPr>
            </a:lvl2pPr>
            <a:lvl3pPr marL="1371600" marR="0" lvl="2" indent="-285750" algn="l" rtl="0">
              <a:lnSpc>
                <a:spcPct val="115000"/>
              </a:lnSpc>
              <a:spcBef>
                <a:spcPts val="500"/>
              </a:spcBef>
              <a:spcAft>
                <a:spcPts val="0"/>
              </a:spcAft>
              <a:buClr>
                <a:srgbClr val="002041"/>
              </a:buClr>
              <a:buSzPts val="900"/>
              <a:buFont typeface="Inter"/>
              <a:buChar char="■"/>
              <a:defRPr sz="900" b="0" i="0" u="none" strike="noStrike" cap="none">
                <a:solidFill>
                  <a:srgbClr val="002041"/>
                </a:solidFill>
                <a:latin typeface="Inter"/>
                <a:ea typeface="Inter"/>
                <a:cs typeface="Inter"/>
                <a:sym typeface="Inter"/>
              </a:defRPr>
            </a:lvl3pPr>
            <a:lvl4pPr marL="1828800" marR="0" lvl="3" indent="-285750" algn="l" rtl="0">
              <a:lnSpc>
                <a:spcPct val="115000"/>
              </a:lnSpc>
              <a:spcBef>
                <a:spcPts val="500"/>
              </a:spcBef>
              <a:spcAft>
                <a:spcPts val="0"/>
              </a:spcAft>
              <a:buClr>
                <a:srgbClr val="002041"/>
              </a:buClr>
              <a:buSzPts val="900"/>
              <a:buFont typeface="Inter"/>
              <a:buChar char="●"/>
              <a:defRPr sz="900" b="0" i="0" u="none" strike="noStrike" cap="none">
                <a:solidFill>
                  <a:srgbClr val="002041"/>
                </a:solidFill>
                <a:latin typeface="Inter"/>
                <a:ea typeface="Inter"/>
                <a:cs typeface="Inter"/>
                <a:sym typeface="Inter"/>
              </a:defRPr>
            </a:lvl4pPr>
            <a:lvl5pPr marL="2286000" marR="0" lvl="4" indent="-285750" algn="l" rtl="0">
              <a:lnSpc>
                <a:spcPct val="115000"/>
              </a:lnSpc>
              <a:spcBef>
                <a:spcPts val="500"/>
              </a:spcBef>
              <a:spcAft>
                <a:spcPts val="0"/>
              </a:spcAft>
              <a:buClr>
                <a:srgbClr val="002041"/>
              </a:buClr>
              <a:buSzPts val="900"/>
              <a:buFont typeface="Inter"/>
              <a:buChar char="○"/>
              <a:defRPr sz="900" b="0" i="0" u="none" strike="noStrike" cap="none">
                <a:solidFill>
                  <a:srgbClr val="002041"/>
                </a:solidFill>
                <a:latin typeface="Inter"/>
                <a:ea typeface="Inter"/>
                <a:cs typeface="Inter"/>
                <a:sym typeface="Inter"/>
              </a:defRPr>
            </a:lvl5pPr>
            <a:lvl6pPr marL="2743200" marR="0" lvl="5" indent="-285750" algn="l" rtl="0">
              <a:lnSpc>
                <a:spcPct val="115000"/>
              </a:lnSpc>
              <a:spcBef>
                <a:spcPts val="500"/>
              </a:spcBef>
              <a:spcAft>
                <a:spcPts val="0"/>
              </a:spcAft>
              <a:buClr>
                <a:srgbClr val="002041"/>
              </a:buClr>
              <a:buSzPts val="900"/>
              <a:buFont typeface="Inter"/>
              <a:buChar char="■"/>
              <a:defRPr sz="900" b="0" i="0" u="none" strike="noStrike" cap="none">
                <a:solidFill>
                  <a:srgbClr val="002041"/>
                </a:solidFill>
                <a:latin typeface="Inter"/>
                <a:ea typeface="Inter"/>
                <a:cs typeface="Inter"/>
                <a:sym typeface="Inter"/>
              </a:defRPr>
            </a:lvl6pPr>
            <a:lvl7pPr marL="3200400" marR="0" lvl="6" indent="-285750" algn="l" rtl="0">
              <a:lnSpc>
                <a:spcPct val="115000"/>
              </a:lnSpc>
              <a:spcBef>
                <a:spcPts val="500"/>
              </a:spcBef>
              <a:spcAft>
                <a:spcPts val="0"/>
              </a:spcAft>
              <a:buClr>
                <a:srgbClr val="002041"/>
              </a:buClr>
              <a:buSzPts val="900"/>
              <a:buFont typeface="Inter"/>
              <a:buChar char="●"/>
              <a:defRPr sz="900" b="0" i="0" u="none" strike="noStrike" cap="none">
                <a:solidFill>
                  <a:srgbClr val="002041"/>
                </a:solidFill>
                <a:latin typeface="Inter"/>
                <a:ea typeface="Inter"/>
                <a:cs typeface="Inter"/>
                <a:sym typeface="Inter"/>
              </a:defRPr>
            </a:lvl7pPr>
            <a:lvl8pPr marL="3657600" marR="0" lvl="7" indent="-285750" algn="l" rtl="0">
              <a:lnSpc>
                <a:spcPct val="115000"/>
              </a:lnSpc>
              <a:spcBef>
                <a:spcPts val="500"/>
              </a:spcBef>
              <a:spcAft>
                <a:spcPts val="0"/>
              </a:spcAft>
              <a:buClr>
                <a:srgbClr val="002041"/>
              </a:buClr>
              <a:buSzPts val="900"/>
              <a:buFont typeface="Inter"/>
              <a:buChar char="○"/>
              <a:defRPr sz="900" b="0" i="0" u="none" strike="noStrike" cap="none">
                <a:solidFill>
                  <a:srgbClr val="002041"/>
                </a:solidFill>
                <a:latin typeface="Inter"/>
                <a:ea typeface="Inter"/>
                <a:cs typeface="Inter"/>
                <a:sym typeface="Inter"/>
              </a:defRPr>
            </a:lvl8pPr>
            <a:lvl9pPr marL="4114800" marR="0" lvl="8" indent="-285750" algn="l" rtl="0">
              <a:lnSpc>
                <a:spcPct val="115000"/>
              </a:lnSpc>
              <a:spcBef>
                <a:spcPts val="500"/>
              </a:spcBef>
              <a:spcAft>
                <a:spcPts val="500"/>
              </a:spcAft>
              <a:buClr>
                <a:srgbClr val="002041"/>
              </a:buClr>
              <a:buSzPts val="900"/>
              <a:buFont typeface="Inter"/>
              <a:buChar char="■"/>
              <a:defRPr sz="900" b="0" i="0" u="none" strike="noStrike" cap="none">
                <a:solidFill>
                  <a:srgbClr val="002041"/>
                </a:solidFill>
                <a:latin typeface="Inter"/>
                <a:ea typeface="Inter"/>
                <a:cs typeface="Inter"/>
                <a:sym typeface="Inter"/>
              </a:defRPr>
            </a:lvl9pPr>
          </a:lstStyle>
          <a:p>
            <a:endParaRPr/>
          </a:p>
        </p:txBody>
      </p:sp>
      <p:sp>
        <p:nvSpPr>
          <p:cNvPr id="28" name="Google Shape;28;p26"/>
          <p:cNvSpPr txBox="1">
            <a:spLocks noGrp="1"/>
          </p:cNvSpPr>
          <p:nvPr>
            <p:ph type="body" idx="4"/>
          </p:nvPr>
        </p:nvSpPr>
        <p:spPr>
          <a:xfrm>
            <a:off x="5264421" y="3538350"/>
            <a:ext cx="2244900" cy="5022600"/>
          </a:xfrm>
          <a:prstGeom prst="rect">
            <a:avLst/>
          </a:prstGeom>
          <a:noFill/>
          <a:ln>
            <a:noFill/>
          </a:ln>
        </p:spPr>
        <p:txBody>
          <a:bodyPr spcFirstLastPara="1" wrap="square" lIns="91425" tIns="91425" rIns="91425" bIns="91425" anchor="t" anchorCtr="0">
            <a:noAutofit/>
          </a:bodyPr>
          <a:lstStyle>
            <a:lvl1pPr marL="457200" marR="0" lvl="0" indent="-285750" algn="l" rtl="0">
              <a:lnSpc>
                <a:spcPct val="115000"/>
              </a:lnSpc>
              <a:spcBef>
                <a:spcPts val="0"/>
              </a:spcBef>
              <a:spcAft>
                <a:spcPts val="0"/>
              </a:spcAft>
              <a:buClr>
                <a:srgbClr val="002041"/>
              </a:buClr>
              <a:buSzPts val="900"/>
              <a:buFont typeface="Inter"/>
              <a:buChar char="●"/>
              <a:defRPr sz="900" b="0" i="0" u="none" strike="noStrike" cap="none">
                <a:solidFill>
                  <a:srgbClr val="002041"/>
                </a:solidFill>
                <a:latin typeface="Inter"/>
                <a:ea typeface="Inter"/>
                <a:cs typeface="Inter"/>
                <a:sym typeface="Inter"/>
              </a:defRPr>
            </a:lvl1pPr>
            <a:lvl2pPr marL="914400" marR="0" lvl="1" indent="-285750" algn="l" rtl="0">
              <a:lnSpc>
                <a:spcPct val="115000"/>
              </a:lnSpc>
              <a:spcBef>
                <a:spcPts val="500"/>
              </a:spcBef>
              <a:spcAft>
                <a:spcPts val="0"/>
              </a:spcAft>
              <a:buClr>
                <a:srgbClr val="002041"/>
              </a:buClr>
              <a:buSzPts val="900"/>
              <a:buFont typeface="Inter"/>
              <a:buChar char="○"/>
              <a:defRPr sz="900" b="0" i="0" u="none" strike="noStrike" cap="none">
                <a:solidFill>
                  <a:srgbClr val="002041"/>
                </a:solidFill>
                <a:latin typeface="Inter"/>
                <a:ea typeface="Inter"/>
                <a:cs typeface="Inter"/>
                <a:sym typeface="Inter"/>
              </a:defRPr>
            </a:lvl2pPr>
            <a:lvl3pPr marL="1371600" marR="0" lvl="2" indent="-285750" algn="l" rtl="0">
              <a:lnSpc>
                <a:spcPct val="115000"/>
              </a:lnSpc>
              <a:spcBef>
                <a:spcPts val="500"/>
              </a:spcBef>
              <a:spcAft>
                <a:spcPts val="0"/>
              </a:spcAft>
              <a:buClr>
                <a:srgbClr val="002041"/>
              </a:buClr>
              <a:buSzPts val="900"/>
              <a:buFont typeface="Inter"/>
              <a:buChar char="■"/>
              <a:defRPr sz="900" b="0" i="0" u="none" strike="noStrike" cap="none">
                <a:solidFill>
                  <a:srgbClr val="002041"/>
                </a:solidFill>
                <a:latin typeface="Inter"/>
                <a:ea typeface="Inter"/>
                <a:cs typeface="Inter"/>
                <a:sym typeface="Inter"/>
              </a:defRPr>
            </a:lvl3pPr>
            <a:lvl4pPr marL="1828800" marR="0" lvl="3" indent="-285750" algn="l" rtl="0">
              <a:lnSpc>
                <a:spcPct val="115000"/>
              </a:lnSpc>
              <a:spcBef>
                <a:spcPts val="500"/>
              </a:spcBef>
              <a:spcAft>
                <a:spcPts val="0"/>
              </a:spcAft>
              <a:buClr>
                <a:srgbClr val="002041"/>
              </a:buClr>
              <a:buSzPts val="900"/>
              <a:buFont typeface="Inter"/>
              <a:buChar char="●"/>
              <a:defRPr sz="900" b="0" i="0" u="none" strike="noStrike" cap="none">
                <a:solidFill>
                  <a:srgbClr val="002041"/>
                </a:solidFill>
                <a:latin typeface="Inter"/>
                <a:ea typeface="Inter"/>
                <a:cs typeface="Inter"/>
                <a:sym typeface="Inter"/>
              </a:defRPr>
            </a:lvl4pPr>
            <a:lvl5pPr marL="2286000" marR="0" lvl="4" indent="-285750" algn="l" rtl="0">
              <a:lnSpc>
                <a:spcPct val="115000"/>
              </a:lnSpc>
              <a:spcBef>
                <a:spcPts val="500"/>
              </a:spcBef>
              <a:spcAft>
                <a:spcPts val="0"/>
              </a:spcAft>
              <a:buClr>
                <a:srgbClr val="002041"/>
              </a:buClr>
              <a:buSzPts val="900"/>
              <a:buFont typeface="Inter"/>
              <a:buChar char="○"/>
              <a:defRPr sz="900" b="0" i="0" u="none" strike="noStrike" cap="none">
                <a:solidFill>
                  <a:srgbClr val="002041"/>
                </a:solidFill>
                <a:latin typeface="Inter"/>
                <a:ea typeface="Inter"/>
                <a:cs typeface="Inter"/>
                <a:sym typeface="Inter"/>
              </a:defRPr>
            </a:lvl5pPr>
            <a:lvl6pPr marL="2743200" marR="0" lvl="5" indent="-285750" algn="l" rtl="0">
              <a:lnSpc>
                <a:spcPct val="115000"/>
              </a:lnSpc>
              <a:spcBef>
                <a:spcPts val="500"/>
              </a:spcBef>
              <a:spcAft>
                <a:spcPts val="0"/>
              </a:spcAft>
              <a:buClr>
                <a:srgbClr val="002041"/>
              </a:buClr>
              <a:buSzPts val="900"/>
              <a:buFont typeface="Inter"/>
              <a:buChar char="■"/>
              <a:defRPr sz="900" b="0" i="0" u="none" strike="noStrike" cap="none">
                <a:solidFill>
                  <a:srgbClr val="002041"/>
                </a:solidFill>
                <a:latin typeface="Inter"/>
                <a:ea typeface="Inter"/>
                <a:cs typeface="Inter"/>
                <a:sym typeface="Inter"/>
              </a:defRPr>
            </a:lvl6pPr>
            <a:lvl7pPr marL="3200400" marR="0" lvl="6" indent="-285750" algn="l" rtl="0">
              <a:lnSpc>
                <a:spcPct val="115000"/>
              </a:lnSpc>
              <a:spcBef>
                <a:spcPts val="500"/>
              </a:spcBef>
              <a:spcAft>
                <a:spcPts val="0"/>
              </a:spcAft>
              <a:buClr>
                <a:srgbClr val="002041"/>
              </a:buClr>
              <a:buSzPts val="900"/>
              <a:buFont typeface="Inter"/>
              <a:buChar char="●"/>
              <a:defRPr sz="900" b="0" i="0" u="none" strike="noStrike" cap="none">
                <a:solidFill>
                  <a:srgbClr val="002041"/>
                </a:solidFill>
                <a:latin typeface="Inter"/>
                <a:ea typeface="Inter"/>
                <a:cs typeface="Inter"/>
                <a:sym typeface="Inter"/>
              </a:defRPr>
            </a:lvl7pPr>
            <a:lvl8pPr marL="3657600" marR="0" lvl="7" indent="-285750" algn="l" rtl="0">
              <a:lnSpc>
                <a:spcPct val="115000"/>
              </a:lnSpc>
              <a:spcBef>
                <a:spcPts val="500"/>
              </a:spcBef>
              <a:spcAft>
                <a:spcPts val="0"/>
              </a:spcAft>
              <a:buClr>
                <a:srgbClr val="002041"/>
              </a:buClr>
              <a:buSzPts val="900"/>
              <a:buFont typeface="Inter"/>
              <a:buChar char="○"/>
              <a:defRPr sz="900" b="0" i="0" u="none" strike="noStrike" cap="none">
                <a:solidFill>
                  <a:srgbClr val="002041"/>
                </a:solidFill>
                <a:latin typeface="Inter"/>
                <a:ea typeface="Inter"/>
                <a:cs typeface="Inter"/>
                <a:sym typeface="Inter"/>
              </a:defRPr>
            </a:lvl8pPr>
            <a:lvl9pPr marL="4114800" marR="0" lvl="8" indent="-285750" algn="l" rtl="0">
              <a:lnSpc>
                <a:spcPct val="115000"/>
              </a:lnSpc>
              <a:spcBef>
                <a:spcPts val="500"/>
              </a:spcBef>
              <a:spcAft>
                <a:spcPts val="500"/>
              </a:spcAft>
              <a:buClr>
                <a:srgbClr val="002041"/>
              </a:buClr>
              <a:buSzPts val="900"/>
              <a:buFont typeface="Inter"/>
              <a:buChar char="■"/>
              <a:defRPr sz="900" b="0" i="0" u="none" strike="noStrike" cap="none">
                <a:solidFill>
                  <a:srgbClr val="002041"/>
                </a:solidFill>
                <a:latin typeface="Inter"/>
                <a:ea typeface="Inter"/>
                <a:cs typeface="Inter"/>
                <a:sym typeface="Inter"/>
              </a:defRPr>
            </a:lvl9pPr>
          </a:lstStyle>
          <a:p>
            <a:endParaRPr/>
          </a:p>
        </p:txBody>
      </p:sp>
      <p:sp>
        <p:nvSpPr>
          <p:cNvPr id="29" name="Google Shape;29;p26"/>
          <p:cNvSpPr/>
          <p:nvPr/>
        </p:nvSpPr>
        <p:spPr>
          <a:xfrm>
            <a:off x="5161750" y="2706624"/>
            <a:ext cx="2610600" cy="621900"/>
          </a:xfrm>
          <a:prstGeom prst="rect">
            <a:avLst/>
          </a:prstGeom>
          <a:solidFill>
            <a:srgbClr val="6E37FA"/>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0" name="Google Shape;30;p26"/>
          <p:cNvSpPr txBox="1">
            <a:spLocks noGrp="1"/>
          </p:cNvSpPr>
          <p:nvPr>
            <p:ph type="subTitle" idx="5"/>
          </p:nvPr>
        </p:nvSpPr>
        <p:spPr>
          <a:xfrm>
            <a:off x="5264421" y="2758967"/>
            <a:ext cx="2039400" cy="4737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chemeClr val="lt1"/>
              </a:buClr>
              <a:buSzPts val="1100"/>
              <a:buFont typeface="Inter"/>
              <a:buNone/>
              <a:defRPr sz="1100" b="1" i="0" u="none" strike="noStrike" cap="none">
                <a:solidFill>
                  <a:schemeClr val="lt1"/>
                </a:solidFill>
                <a:latin typeface="Inter"/>
                <a:ea typeface="Inter"/>
                <a:cs typeface="Inter"/>
                <a:sym typeface="Inter"/>
              </a:defRPr>
            </a:lvl1pPr>
            <a:lvl2pPr marR="0" lvl="1"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a:p>
        </p:txBody>
      </p:sp>
    </p:spTree>
  </p:cSld>
  <p:clrMapOvr>
    <a:masterClrMapping/>
  </p:clrMapOvr>
  <p:extLst>
    <p:ext uri="{DCECCB84-F9BA-43D5-87BE-67443E8EF086}">
      <p15:sldGuideLst xmlns:p15="http://schemas.microsoft.com/office/powerpoint/2012/main">
        <p15:guide id="1" pos="2448">
          <p15:clr>
            <a:srgbClr val="FA7B17"/>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23"/>
          <p:cNvSpPr/>
          <p:nvPr/>
        </p:nvSpPr>
        <p:spPr>
          <a:xfrm>
            <a:off x="354625" y="9704575"/>
            <a:ext cx="4362000" cy="2094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100"/>
              <a:buFont typeface="Arial"/>
              <a:buNone/>
            </a:pPr>
            <a:r>
              <a:rPr lang="en-US" sz="600" b="0" i="0" u="none" strike="noStrike" cap="none">
                <a:solidFill>
                  <a:srgbClr val="000000"/>
                </a:solidFill>
                <a:latin typeface="Inter"/>
                <a:ea typeface="Inter"/>
                <a:cs typeface="Inter"/>
                <a:sym typeface="Inter"/>
              </a:rPr>
              <a:t>Copyright © 2021 The Nielsen Company (US), LLC. All Rights Reserved.</a:t>
            </a:r>
            <a:endParaRPr sz="600" b="0" i="0" u="none" strike="noStrike" cap="none">
              <a:solidFill>
                <a:srgbClr val="000000"/>
              </a:solidFill>
              <a:latin typeface="Inter"/>
              <a:ea typeface="Inter"/>
              <a:cs typeface="Inter"/>
              <a:sym typeface="Inter"/>
            </a:endParaRPr>
          </a:p>
        </p:txBody>
      </p:sp>
      <p:pic>
        <p:nvPicPr>
          <p:cNvPr id="11" name="Google Shape;11;p23"/>
          <p:cNvPicPr preferRelativeResize="0"/>
          <p:nvPr/>
        </p:nvPicPr>
        <p:blipFill rotWithShape="1">
          <a:blip r:embed="rId5">
            <a:alphaModFix/>
          </a:blip>
          <a:srcRect/>
          <a:stretch/>
        </p:blipFill>
        <p:spPr>
          <a:xfrm>
            <a:off x="6323848" y="9701804"/>
            <a:ext cx="1164424" cy="183825"/>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orient="horz" pos="3168">
          <p15:clr>
            <a:srgbClr val="EA4335"/>
          </p15:clr>
        </p15:guide>
        <p15:guide id="2" pos="288">
          <p15:clr>
            <a:srgbClr val="EA4335"/>
          </p15:clr>
        </p15:guide>
        <p15:guide id="3" pos="4717">
          <p15:clr>
            <a:srgbClr val="EA4335"/>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4"/>
        <p:cNvGrpSpPr/>
        <p:nvPr/>
      </p:nvGrpSpPr>
      <p:grpSpPr>
        <a:xfrm>
          <a:off x="0" y="0"/>
          <a:ext cx="0" cy="0"/>
          <a:chOff x="0" y="0"/>
          <a:chExt cx="0" cy="0"/>
        </a:xfrm>
      </p:grpSpPr>
      <p:sp>
        <p:nvSpPr>
          <p:cNvPr id="35" name="Google Shape;35;p21"/>
          <p:cNvSpPr txBox="1">
            <a:spLocks noGrp="1"/>
          </p:cNvSpPr>
          <p:nvPr>
            <p:ph type="body" idx="2"/>
          </p:nvPr>
        </p:nvSpPr>
        <p:spPr>
          <a:xfrm>
            <a:off x="132611" y="1745557"/>
            <a:ext cx="7354800" cy="7345200"/>
          </a:xfrm>
          <a:prstGeom prst="rect">
            <a:avLst/>
          </a:prstGeom>
          <a:noFill/>
          <a:ln>
            <a:noFill/>
          </a:ln>
        </p:spPr>
        <p:txBody>
          <a:bodyPr spcFirstLastPara="1" wrap="square" lIns="91425" tIns="91425" rIns="91425" bIns="91425" anchor="t" anchorCtr="0">
            <a:noAutofit/>
          </a:bodyPr>
          <a:lstStyle/>
          <a:p>
            <a:pPr marL="171450" lvl="0" indent="0" algn="l" rtl="0">
              <a:lnSpc>
                <a:spcPct val="100000"/>
              </a:lnSpc>
              <a:spcBef>
                <a:spcPts val="0"/>
              </a:spcBef>
              <a:spcAft>
                <a:spcPts val="0"/>
              </a:spcAft>
              <a:buSzPts val="900"/>
              <a:buNone/>
            </a:pPr>
            <a:r>
              <a:rPr lang="en-US" sz="1200" b="1" u="sng">
                <a:solidFill>
                  <a:schemeClr val="accent2"/>
                </a:solidFill>
              </a:rPr>
              <a:t>NLTV Report Overview</a:t>
            </a:r>
            <a:endParaRPr sz="1200" b="1">
              <a:solidFill>
                <a:schemeClr val="accent2"/>
              </a:solidFill>
            </a:endParaRPr>
          </a:p>
          <a:p>
            <a:pPr marL="171450" lvl="0" indent="0" algn="l" rtl="0">
              <a:lnSpc>
                <a:spcPct val="100000"/>
              </a:lnSpc>
              <a:spcBef>
                <a:spcPts val="1200"/>
              </a:spcBef>
              <a:spcAft>
                <a:spcPts val="0"/>
              </a:spcAft>
              <a:buSzPts val="900"/>
              <a:buNone/>
            </a:pPr>
            <a:r>
              <a:rPr lang="en-US" sz="1200" b="0" i="0">
                <a:solidFill>
                  <a:schemeClr val="dk1"/>
                </a:solidFill>
                <a:latin typeface="Inter"/>
                <a:ea typeface="Inter"/>
                <a:cs typeface="Inter"/>
                <a:sym typeface="Inter"/>
              </a:rPr>
              <a:t>Nielsen Local TV View </a:t>
            </a:r>
            <a:r>
              <a:rPr lang="en-US" sz="1200">
                <a:solidFill>
                  <a:schemeClr val="dk1"/>
                </a:solidFill>
              </a:rPr>
              <a:t>is a comprehensive</a:t>
            </a:r>
            <a:r>
              <a:rPr lang="en-US" sz="1200">
                <a:solidFill>
                  <a:schemeClr val="dk1"/>
                </a:solidFill>
                <a:highlight>
                  <a:schemeClr val="lt1"/>
                </a:highlight>
              </a:rPr>
              <a:t> </a:t>
            </a:r>
            <a:r>
              <a:rPr lang="en-US" sz="1200">
                <a:solidFill>
                  <a:schemeClr val="dk1"/>
                </a:solidFill>
                <a:highlight>
                  <a:schemeClr val="lt1"/>
                </a:highlight>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0"/>
                  </a:ext>
                </a:extLst>
              </a:rPr>
              <a:t>software</a:t>
            </a:r>
            <a:r>
              <a:rPr lang="en-US" sz="1200">
                <a:solidFill>
                  <a:schemeClr val="dk1"/>
                </a:solidFill>
                <a:highlight>
                  <a:schemeClr val="lt1"/>
                </a:highlight>
              </a:rPr>
              <a:t> </a:t>
            </a:r>
            <a:r>
              <a:rPr lang="en-US" sz="1200">
                <a:solidFill>
                  <a:schemeClr val="dk1"/>
                </a:solidFill>
              </a:rPr>
              <a:t>with modules ranging from beginner to advanced. </a:t>
            </a:r>
            <a:r>
              <a:rPr lang="en-US" sz="1200" b="0" i="0">
                <a:solidFill>
                  <a:schemeClr val="dk1"/>
                </a:solidFill>
                <a:latin typeface="Inter"/>
                <a:ea typeface="Inter"/>
                <a:cs typeface="Inter"/>
                <a:sym typeface="Inter"/>
              </a:rPr>
              <a:t>This quick class will describe all the reports available and highlight the benefits of each one. This class does not include navigation of software. </a:t>
            </a:r>
            <a:endParaRPr sz="1200">
              <a:solidFill>
                <a:schemeClr val="dk1"/>
              </a:solidFill>
              <a:latin typeface="Inter"/>
              <a:ea typeface="Inter"/>
              <a:cs typeface="Inter"/>
              <a:sym typeface="Inter"/>
            </a:endParaRPr>
          </a:p>
          <a:p>
            <a:pPr marL="171450" lvl="0" indent="0" algn="l" rtl="0">
              <a:lnSpc>
                <a:spcPct val="100000"/>
              </a:lnSpc>
              <a:spcBef>
                <a:spcPts val="1200"/>
              </a:spcBef>
              <a:spcAft>
                <a:spcPts val="0"/>
              </a:spcAft>
              <a:buSzPts val="900"/>
              <a:buNone/>
            </a:pPr>
            <a:r>
              <a:rPr lang="en-US" sz="1200" b="1" u="sng">
                <a:solidFill>
                  <a:schemeClr val="accent2"/>
                </a:solidFill>
              </a:rPr>
              <a:t>Intro to NLTV Featuring Standard Reports</a:t>
            </a:r>
            <a:endParaRPr sz="1200" b="1">
              <a:solidFill>
                <a:schemeClr val="accent2"/>
              </a:solidFill>
            </a:endParaRPr>
          </a:p>
          <a:p>
            <a:pPr marL="171450" lvl="0" indent="0" algn="l" rtl="0">
              <a:lnSpc>
                <a:spcPct val="100000"/>
              </a:lnSpc>
              <a:spcBef>
                <a:spcPts val="1200"/>
              </a:spcBef>
              <a:spcAft>
                <a:spcPts val="0"/>
              </a:spcAft>
              <a:buSzPts val="900"/>
              <a:buNone/>
            </a:pPr>
            <a:r>
              <a:rPr lang="en-US" sz="1200" b="0" i="0">
                <a:solidFill>
                  <a:schemeClr val="dk1"/>
                </a:solidFill>
                <a:latin typeface="Inter"/>
                <a:ea typeface="Inter"/>
                <a:cs typeface="Inter"/>
                <a:sym typeface="Inter"/>
              </a:rPr>
              <a:t>This class will take you through the basics of building standard reports in NLTV an</a:t>
            </a:r>
            <a:r>
              <a:rPr lang="en-US" sz="1200">
                <a:solidFill>
                  <a:schemeClr val="dk1"/>
                </a:solidFill>
              </a:rPr>
              <a:t>d cover basic navigation fundamentals</a:t>
            </a:r>
            <a:r>
              <a:rPr lang="en-US" sz="1200" b="0" i="0">
                <a:solidFill>
                  <a:schemeClr val="dk1"/>
                </a:solidFill>
                <a:latin typeface="Inter"/>
                <a:ea typeface="Inter"/>
                <a:cs typeface="Inter"/>
                <a:sym typeface="Inter"/>
              </a:rPr>
              <a:t>. This is a beginner level course and great for anyone new to the software or wanting to get a refresher on the software.</a:t>
            </a:r>
            <a:endParaRPr sz="1200" b="1" u="sng">
              <a:solidFill>
                <a:schemeClr val="dk1"/>
              </a:solidFill>
            </a:endParaRPr>
          </a:p>
          <a:p>
            <a:pPr marL="171450" lvl="0" indent="0" algn="l" rtl="0">
              <a:lnSpc>
                <a:spcPct val="100000"/>
              </a:lnSpc>
              <a:spcBef>
                <a:spcPts val="1200"/>
              </a:spcBef>
              <a:spcAft>
                <a:spcPts val="0"/>
              </a:spcAft>
              <a:buSzPts val="900"/>
              <a:buNone/>
            </a:pPr>
            <a:r>
              <a:rPr lang="en-US" sz="1200" b="1" u="sng">
                <a:solidFill>
                  <a:schemeClr val="accent2"/>
                </a:solidFill>
              </a:rPr>
              <a:t>NLTV Custom Reports Featuring Time Period</a:t>
            </a:r>
            <a:endParaRPr sz="1200" b="1">
              <a:solidFill>
                <a:schemeClr val="accent2"/>
              </a:solidFill>
            </a:endParaRPr>
          </a:p>
          <a:p>
            <a:pPr marL="171450" lvl="0" indent="0" algn="l" rtl="0">
              <a:lnSpc>
                <a:spcPct val="100000"/>
              </a:lnSpc>
              <a:spcBef>
                <a:spcPts val="1200"/>
              </a:spcBef>
              <a:spcAft>
                <a:spcPts val="0"/>
              </a:spcAft>
              <a:buSzPts val="900"/>
              <a:buNone/>
            </a:pPr>
            <a:r>
              <a:rPr lang="en-US" sz="1200" b="0" i="0">
                <a:solidFill>
                  <a:schemeClr val="dk1"/>
                </a:solidFill>
                <a:latin typeface="Inter"/>
                <a:ea typeface="Inter"/>
                <a:cs typeface="Inter"/>
                <a:sym typeface="Inter"/>
              </a:rPr>
              <a:t>This class will build on the content covered in the Intro to NLTV course. Time Period Custom will go more indepth, explaining how to create reports looking at custom geographies, characteristics and more</a:t>
            </a:r>
            <a:r>
              <a:rPr lang="en-US" sz="1200">
                <a:solidFill>
                  <a:schemeClr val="dk1"/>
                </a:solidFill>
              </a:rPr>
              <a:t> while focusing on daypart-level reporting.</a:t>
            </a:r>
            <a:endParaRPr sz="1200" b="1" u="sng">
              <a:solidFill>
                <a:schemeClr val="dk1"/>
              </a:solidFill>
            </a:endParaRPr>
          </a:p>
          <a:p>
            <a:pPr marL="171450" lvl="0" indent="0" algn="l" rtl="0">
              <a:lnSpc>
                <a:spcPct val="100000"/>
              </a:lnSpc>
              <a:spcBef>
                <a:spcPts val="1200"/>
              </a:spcBef>
              <a:spcAft>
                <a:spcPts val="0"/>
              </a:spcAft>
              <a:buSzPts val="900"/>
              <a:buNone/>
            </a:pPr>
            <a:r>
              <a:rPr lang="en-US" sz="1200" b="1" u="sng">
                <a:solidFill>
                  <a:schemeClr val="accent2"/>
                </a:solidFill>
              </a:rPr>
              <a:t>NLTV Program Custom Reports</a:t>
            </a:r>
            <a:endParaRPr sz="1200" b="1">
              <a:solidFill>
                <a:schemeClr val="accent2"/>
              </a:solidFill>
            </a:endParaRPr>
          </a:p>
          <a:p>
            <a:pPr marL="171450" lvl="0" indent="0" algn="l" rtl="0">
              <a:lnSpc>
                <a:spcPct val="100000"/>
              </a:lnSpc>
              <a:spcBef>
                <a:spcPts val="1200"/>
              </a:spcBef>
              <a:spcAft>
                <a:spcPts val="0"/>
              </a:spcAft>
              <a:buSzPts val="900"/>
              <a:buNone/>
            </a:pPr>
            <a:r>
              <a:rPr lang="en-US" sz="1200" b="0" i="0">
                <a:solidFill>
                  <a:schemeClr val="dk1"/>
                </a:solidFill>
                <a:latin typeface="Inter"/>
                <a:ea typeface="Inter"/>
                <a:cs typeface="Inter"/>
                <a:sym typeface="Inter"/>
              </a:rPr>
              <a:t>This class will cover how to create </a:t>
            </a:r>
            <a:r>
              <a:rPr lang="en-US" sz="1200">
                <a:solidFill>
                  <a:schemeClr val="dk1"/>
                </a:solidFill>
              </a:rPr>
              <a:t>p</a:t>
            </a:r>
            <a:r>
              <a:rPr lang="en-US" sz="1200" b="0" i="0">
                <a:solidFill>
                  <a:schemeClr val="dk1"/>
                </a:solidFill>
                <a:latin typeface="Inter"/>
                <a:ea typeface="Inter"/>
                <a:cs typeface="Inter"/>
                <a:sym typeface="Inter"/>
              </a:rPr>
              <a:t>rogram</a:t>
            </a:r>
            <a:r>
              <a:rPr lang="en-US" sz="1200">
                <a:solidFill>
                  <a:schemeClr val="dk1"/>
                </a:solidFill>
              </a:rPr>
              <a:t>-</a:t>
            </a:r>
            <a:r>
              <a:rPr lang="en-US" sz="1200" b="0" i="0">
                <a:solidFill>
                  <a:schemeClr val="dk1"/>
                </a:solidFill>
                <a:latin typeface="Inter"/>
                <a:ea typeface="Inter"/>
                <a:cs typeface="Inter"/>
                <a:sym typeface="Inter"/>
              </a:rPr>
              <a:t>based reports in NLTV using the Program Custom module. You will learn how to search for program names, genres and events as well as how to create averages in the final report. </a:t>
            </a:r>
            <a:endParaRPr sz="1200" b="1" u="sng">
              <a:solidFill>
                <a:schemeClr val="dk1"/>
              </a:solidFill>
            </a:endParaRPr>
          </a:p>
          <a:p>
            <a:pPr marL="171450" lvl="0" indent="0" algn="l" rtl="0">
              <a:lnSpc>
                <a:spcPct val="100000"/>
              </a:lnSpc>
              <a:spcBef>
                <a:spcPts val="1200"/>
              </a:spcBef>
              <a:spcAft>
                <a:spcPts val="0"/>
              </a:spcAft>
              <a:buSzPts val="900"/>
              <a:buNone/>
            </a:pPr>
            <a:r>
              <a:rPr lang="en-US" sz="1200" b="1" u="sng">
                <a:solidFill>
                  <a:schemeClr val="accent3"/>
                </a:solidFill>
              </a:rPr>
              <a:t>Automating Reports in NLTV</a:t>
            </a:r>
            <a:endParaRPr sz="1200" b="1">
              <a:solidFill>
                <a:schemeClr val="accent3"/>
              </a:solidFill>
            </a:endParaRPr>
          </a:p>
          <a:p>
            <a:pPr marL="171450" lvl="0" indent="0" algn="l" rtl="0">
              <a:lnSpc>
                <a:spcPct val="100000"/>
              </a:lnSpc>
              <a:spcBef>
                <a:spcPts val="1200"/>
              </a:spcBef>
              <a:spcAft>
                <a:spcPts val="0"/>
              </a:spcAft>
              <a:buSzPts val="900"/>
              <a:buNone/>
            </a:pPr>
            <a:r>
              <a:rPr lang="en-US" sz="1200" b="0" i="0">
                <a:solidFill>
                  <a:schemeClr val="dk1"/>
                </a:solidFill>
                <a:latin typeface="Inter"/>
                <a:ea typeface="Inter"/>
                <a:cs typeface="Inter"/>
                <a:sym typeface="Inter"/>
              </a:rPr>
              <a:t>This session will review how to set up reports in our Time Period and Program</a:t>
            </a:r>
            <a:r>
              <a:rPr lang="en-US" sz="1200">
                <a:solidFill>
                  <a:schemeClr val="dk1"/>
                </a:solidFill>
              </a:rPr>
              <a:t> Modules to run daily and/or weekly</a:t>
            </a:r>
            <a:r>
              <a:rPr lang="en-US" sz="1200" b="0" i="0">
                <a:solidFill>
                  <a:schemeClr val="dk1"/>
                </a:solidFill>
                <a:latin typeface="Inter"/>
                <a:ea typeface="Inter"/>
                <a:cs typeface="Inter"/>
                <a:sym typeface="Inter"/>
              </a:rPr>
              <a:t>.  Attendees </a:t>
            </a:r>
            <a:r>
              <a:rPr lang="en-US" sz="1200">
                <a:solidFill>
                  <a:schemeClr val="dk1"/>
                </a:solidFill>
              </a:rPr>
              <a:t>must be</a:t>
            </a:r>
            <a:r>
              <a:rPr lang="en-US" sz="1200" b="0" i="0">
                <a:solidFill>
                  <a:schemeClr val="dk1"/>
                </a:solidFill>
                <a:latin typeface="Inter"/>
                <a:ea typeface="Inter"/>
                <a:cs typeface="Inter"/>
                <a:sym typeface="Inter"/>
              </a:rPr>
              <a:t> with the NLTV software. Prerequisite sessions: NLTV: Intro to NLTV featuring Standard Reports or NLTV: Time Period featuring Custom Reports </a:t>
            </a:r>
            <a:endParaRPr sz="1200" b="1" u="sng">
              <a:solidFill>
                <a:schemeClr val="dk1"/>
              </a:solidFill>
            </a:endParaRPr>
          </a:p>
          <a:p>
            <a:pPr marL="171450" lvl="0" indent="0" algn="l" rtl="0">
              <a:lnSpc>
                <a:spcPct val="100000"/>
              </a:lnSpc>
              <a:spcBef>
                <a:spcPts val="1200"/>
              </a:spcBef>
              <a:spcAft>
                <a:spcPts val="0"/>
              </a:spcAft>
              <a:buSzPts val="900"/>
              <a:buNone/>
            </a:pPr>
            <a:r>
              <a:rPr lang="en-US" sz="1200" b="1" u="sng">
                <a:solidFill>
                  <a:schemeClr val="accent3"/>
                </a:solidFill>
              </a:rPr>
              <a:t>NLTV Reach &amp; Frequency Basics</a:t>
            </a:r>
            <a:endParaRPr sz="1200" b="1">
              <a:solidFill>
                <a:schemeClr val="accent3"/>
              </a:solidFill>
            </a:endParaRPr>
          </a:p>
          <a:p>
            <a:pPr marL="171450" lvl="0" indent="0" algn="l" rtl="0">
              <a:lnSpc>
                <a:spcPct val="100000"/>
              </a:lnSpc>
              <a:spcBef>
                <a:spcPts val="1200"/>
              </a:spcBef>
              <a:spcAft>
                <a:spcPts val="0"/>
              </a:spcAft>
              <a:buSzPts val="900"/>
              <a:buNone/>
            </a:pPr>
            <a:r>
              <a:rPr lang="en-US" sz="1200" b="0" i="0">
                <a:solidFill>
                  <a:schemeClr val="dk1"/>
                </a:solidFill>
                <a:latin typeface="Inter"/>
                <a:ea typeface="Inter"/>
                <a:cs typeface="Inter"/>
                <a:sym typeface="Inter"/>
              </a:rPr>
              <a:t>Th</a:t>
            </a:r>
            <a:r>
              <a:rPr lang="en-US" sz="1200">
                <a:solidFill>
                  <a:schemeClr val="dk1"/>
                </a:solidFill>
              </a:rPr>
              <a:t>is </a:t>
            </a:r>
            <a:r>
              <a:rPr lang="en-US" sz="1200" b="0" i="0">
                <a:solidFill>
                  <a:schemeClr val="dk1"/>
                </a:solidFill>
                <a:latin typeface="Inter"/>
                <a:ea typeface="Inter"/>
                <a:cs typeface="Inter"/>
                <a:sym typeface="Inter"/>
              </a:rPr>
              <a:t>class will cover the basics of creating Reach &amp; Frequency </a:t>
            </a:r>
            <a:r>
              <a:rPr lang="en-US" sz="1200">
                <a:solidFill>
                  <a:schemeClr val="dk1"/>
                </a:solidFill>
              </a:rPr>
              <a:t>and</a:t>
            </a:r>
            <a:r>
              <a:rPr lang="en-US" sz="1200" b="0" i="0">
                <a:solidFill>
                  <a:schemeClr val="dk1"/>
                </a:solidFill>
                <a:latin typeface="Inter"/>
                <a:ea typeface="Inter"/>
                <a:cs typeface="Inter"/>
                <a:sym typeface="Inter"/>
              </a:rPr>
              <a:t> Only Only Both reports. You will be able to analyze Reach and Frequency by custom geography, cable headend or interconnect, characteristic, or demographic; study Frequency Distribution - down to the spot level; see individual quarter hour ratings for each spot in a schedule; and examine duplication between schedules.</a:t>
            </a:r>
            <a:endParaRPr sz="1200" b="1" u="sng">
              <a:solidFill>
                <a:schemeClr val="dk1"/>
              </a:solidFill>
            </a:endParaRPr>
          </a:p>
          <a:p>
            <a:pPr marL="171450" lvl="0" indent="0" algn="l" rtl="0">
              <a:lnSpc>
                <a:spcPct val="100000"/>
              </a:lnSpc>
              <a:spcBef>
                <a:spcPts val="1200"/>
              </a:spcBef>
              <a:spcAft>
                <a:spcPts val="0"/>
              </a:spcAft>
              <a:buSzPts val="900"/>
              <a:buNone/>
            </a:pPr>
            <a:r>
              <a:rPr lang="en-US" sz="1200" b="1" u="sng">
                <a:solidFill>
                  <a:schemeClr val="accent3"/>
                </a:solidFill>
              </a:rPr>
              <a:t>NLTV Reach &amp; Frequency Importing</a:t>
            </a:r>
            <a:endParaRPr sz="1200" b="1">
              <a:solidFill>
                <a:schemeClr val="accent3"/>
              </a:solidFill>
            </a:endParaRPr>
          </a:p>
          <a:p>
            <a:pPr marL="171450" lvl="0" indent="0" algn="l" rtl="0">
              <a:lnSpc>
                <a:spcPct val="100000"/>
              </a:lnSpc>
              <a:spcBef>
                <a:spcPts val="1200"/>
              </a:spcBef>
              <a:spcAft>
                <a:spcPts val="1200"/>
              </a:spcAft>
              <a:buSzPts val="900"/>
              <a:buNone/>
            </a:pPr>
            <a:r>
              <a:rPr lang="en-US" sz="1200" b="0" i="0">
                <a:solidFill>
                  <a:schemeClr val="dk1"/>
                </a:solidFill>
                <a:latin typeface="Inter"/>
                <a:ea typeface="Inter"/>
                <a:cs typeface="Inter"/>
                <a:sym typeface="Inter"/>
              </a:rPr>
              <a:t>This session will review how to import a formatted </a:t>
            </a:r>
            <a:r>
              <a:rPr lang="en-US" sz="1200">
                <a:solidFill>
                  <a:schemeClr val="dk1"/>
                </a:solidFill>
              </a:rPr>
              <a:t>.csv </a:t>
            </a:r>
            <a:r>
              <a:rPr lang="en-US" sz="1200" b="0" i="0">
                <a:solidFill>
                  <a:schemeClr val="dk1"/>
                </a:solidFill>
                <a:latin typeface="Inter"/>
                <a:ea typeface="Inter"/>
                <a:cs typeface="Inter"/>
                <a:sym typeface="Inter"/>
              </a:rPr>
              <a:t>document into the NLTV software in order to run a Reach and Frequency.</a:t>
            </a:r>
            <a:endParaRPr sz="1200">
              <a:solidFill>
                <a:schemeClr val="dk1"/>
              </a:solidFill>
              <a:latin typeface="Inter"/>
              <a:ea typeface="Inter"/>
              <a:cs typeface="Inter"/>
              <a:sym typeface="Inter"/>
            </a:endParaRPr>
          </a:p>
        </p:txBody>
      </p:sp>
      <p:sp>
        <p:nvSpPr>
          <p:cNvPr id="36" name="Google Shape;36;p21"/>
          <p:cNvSpPr txBox="1">
            <a:spLocks noGrp="1"/>
          </p:cNvSpPr>
          <p:nvPr>
            <p:ph type="subTitle" idx="1"/>
          </p:nvPr>
        </p:nvSpPr>
        <p:spPr>
          <a:xfrm>
            <a:off x="315775" y="316992"/>
            <a:ext cx="3222600" cy="420600"/>
          </a:xfrm>
          <a:prstGeom prst="rect">
            <a:avLst/>
          </a:prstGeom>
          <a:solidFill>
            <a:srgbClr val="6E37FA"/>
          </a:solid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1200"/>
              <a:buNone/>
            </a:pPr>
            <a:r>
              <a:rPr lang="en-US" sz="1600"/>
              <a:t>Nielsen Local TV View | NLTV</a:t>
            </a:r>
            <a:endParaRPr sz="1600"/>
          </a:p>
        </p:txBody>
      </p:sp>
      <p:sp>
        <p:nvSpPr>
          <p:cNvPr id="37" name="Google Shape;37;p21"/>
          <p:cNvSpPr txBox="1">
            <a:spLocks noGrp="1"/>
          </p:cNvSpPr>
          <p:nvPr>
            <p:ph type="title"/>
          </p:nvPr>
        </p:nvSpPr>
        <p:spPr>
          <a:xfrm>
            <a:off x="272050" y="873617"/>
            <a:ext cx="7775100" cy="7359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US" sz="3000">
                <a:solidFill>
                  <a:schemeClr val="dk1"/>
                </a:solidFill>
              </a:rPr>
              <a:t>COURSE CATALOG</a:t>
            </a:r>
            <a:endParaRPr sz="3000">
              <a:solidFill>
                <a:schemeClr val="accent1"/>
              </a:solidFill>
            </a:endParaRPr>
          </a:p>
        </p:txBody>
      </p:sp>
      <p:sp>
        <p:nvSpPr>
          <p:cNvPr id="38" name="Google Shape;38;p21"/>
          <p:cNvSpPr txBox="1"/>
          <p:nvPr/>
        </p:nvSpPr>
        <p:spPr>
          <a:xfrm>
            <a:off x="0" y="1468639"/>
            <a:ext cx="7772400" cy="2769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en-US" sz="1200" b="1" i="0" u="sng" strike="noStrike" cap="none">
                <a:solidFill>
                  <a:schemeClr val="accent2"/>
                </a:solidFill>
                <a:latin typeface="Inter"/>
                <a:ea typeface="Inter"/>
                <a:cs typeface="Inter"/>
                <a:sym typeface="Inter"/>
              </a:rPr>
              <a:t>Beginner</a:t>
            </a:r>
            <a:r>
              <a:rPr lang="en-US" sz="1200" b="1" i="0" u="none" strike="noStrike" cap="none">
                <a:solidFill>
                  <a:schemeClr val="accent2"/>
                </a:solidFill>
                <a:latin typeface="Inter"/>
                <a:ea typeface="Inter"/>
                <a:cs typeface="Inter"/>
                <a:sym typeface="Inter"/>
              </a:rPr>
              <a:t>  </a:t>
            </a:r>
            <a:r>
              <a:rPr lang="en-US" sz="1200" b="1" i="0" u="none" strike="noStrike" cap="none">
                <a:solidFill>
                  <a:srgbClr val="000000"/>
                </a:solidFill>
                <a:latin typeface="Inter"/>
                <a:ea typeface="Inter"/>
                <a:cs typeface="Inter"/>
                <a:sym typeface="Inter"/>
              </a:rPr>
              <a:t>             </a:t>
            </a:r>
            <a:r>
              <a:rPr lang="en-US" sz="1200" b="1" i="0" u="sng" strike="noStrike" cap="none">
                <a:solidFill>
                  <a:schemeClr val="accent3"/>
                </a:solidFill>
                <a:latin typeface="Inter"/>
                <a:ea typeface="Inter"/>
                <a:cs typeface="Inter"/>
                <a:sym typeface="Inter"/>
              </a:rPr>
              <a:t>Intermediate</a:t>
            </a:r>
            <a:r>
              <a:rPr lang="en-US" sz="1200" b="1" i="0" u="none" strike="noStrike" cap="none">
                <a:solidFill>
                  <a:srgbClr val="000000"/>
                </a:solidFill>
                <a:latin typeface="Inter"/>
                <a:ea typeface="Inter"/>
                <a:cs typeface="Inter"/>
                <a:sym typeface="Inter"/>
              </a:rPr>
              <a:t>               </a:t>
            </a:r>
            <a:r>
              <a:rPr lang="en-US" sz="1200" b="1" i="0" u="sng" strike="noStrike" cap="none">
                <a:solidFill>
                  <a:schemeClr val="accent4"/>
                </a:solidFill>
                <a:latin typeface="Inter"/>
                <a:ea typeface="Inter"/>
                <a:cs typeface="Inter"/>
                <a:sym typeface="Inter"/>
              </a:rPr>
              <a:t>Advanced</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2"/>
        <p:cNvGrpSpPr/>
        <p:nvPr/>
      </p:nvGrpSpPr>
      <p:grpSpPr>
        <a:xfrm>
          <a:off x="0" y="0"/>
          <a:ext cx="0" cy="0"/>
          <a:chOff x="0" y="0"/>
          <a:chExt cx="0" cy="0"/>
        </a:xfrm>
      </p:grpSpPr>
      <p:sp>
        <p:nvSpPr>
          <p:cNvPr id="43" name="Google Shape;43;p22"/>
          <p:cNvSpPr txBox="1">
            <a:spLocks noGrp="1"/>
          </p:cNvSpPr>
          <p:nvPr>
            <p:ph type="body" idx="2"/>
          </p:nvPr>
        </p:nvSpPr>
        <p:spPr>
          <a:xfrm>
            <a:off x="208786" y="2183004"/>
            <a:ext cx="7354828" cy="8272962"/>
          </a:xfrm>
          <a:prstGeom prst="rect">
            <a:avLst/>
          </a:prstGeom>
          <a:noFill/>
          <a:ln>
            <a:noFill/>
          </a:ln>
        </p:spPr>
        <p:txBody>
          <a:bodyPr spcFirstLastPara="1" wrap="square" lIns="91425" tIns="91425" rIns="91425" bIns="91425" anchor="t" anchorCtr="0">
            <a:noAutofit/>
          </a:bodyPr>
          <a:lstStyle/>
          <a:p>
            <a:pPr marL="171450" lvl="0" indent="0" algn="l" rtl="0">
              <a:lnSpc>
                <a:spcPct val="100000"/>
              </a:lnSpc>
              <a:spcBef>
                <a:spcPts val="0"/>
              </a:spcBef>
              <a:spcAft>
                <a:spcPts val="0"/>
              </a:spcAft>
              <a:buSzPts val="900"/>
              <a:buNone/>
            </a:pPr>
            <a:r>
              <a:rPr lang="en-US" sz="1200" b="1" u="sng">
                <a:solidFill>
                  <a:schemeClr val="accent4"/>
                </a:solidFill>
              </a:rPr>
              <a:t>NLTV Length of </a:t>
            </a:r>
            <a:r>
              <a:rPr lang="en-US" sz="1200" b="1" u="sng">
                <a:solidFill>
                  <a:schemeClr val="accent4"/>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
                  </a:ext>
                </a:extLst>
              </a:rPr>
              <a:t>Tuning</a:t>
            </a:r>
            <a:r>
              <a:rPr lang="en-US" sz="1200" b="1">
                <a:solidFill>
                  <a:schemeClr val="accent1"/>
                </a:solidFill>
              </a:rPr>
              <a:t>*</a:t>
            </a:r>
            <a:endParaRPr sz="1200" b="1">
              <a:solidFill>
                <a:schemeClr val="accent1"/>
              </a:solidFill>
            </a:endParaRPr>
          </a:p>
          <a:p>
            <a:pPr marL="171450" lvl="0" indent="0" algn="l" rtl="0">
              <a:lnSpc>
                <a:spcPct val="100000"/>
              </a:lnSpc>
              <a:spcBef>
                <a:spcPts val="1200"/>
              </a:spcBef>
              <a:spcAft>
                <a:spcPts val="0"/>
              </a:spcAft>
              <a:buSzPts val="900"/>
              <a:buNone/>
            </a:pPr>
            <a:r>
              <a:rPr lang="en-US" sz="1200" b="0" i="0">
                <a:solidFill>
                  <a:schemeClr val="dk1"/>
                </a:solidFill>
                <a:latin typeface="Inter"/>
                <a:ea typeface="Inter"/>
                <a:cs typeface="Inter"/>
                <a:sym typeface="Inter"/>
              </a:rPr>
              <a:t>This session will quickly walk through how to build the Length of Tuning (L-O-T) report that will help you identify how long and how often your viewers are watching a specific daypart.  </a:t>
            </a:r>
            <a:endParaRPr sz="1200" b="1">
              <a:solidFill>
                <a:schemeClr val="dk1"/>
              </a:solidFill>
            </a:endParaRPr>
          </a:p>
          <a:p>
            <a:pPr marL="171450" lvl="0" indent="0" algn="l" rtl="0">
              <a:lnSpc>
                <a:spcPct val="100000"/>
              </a:lnSpc>
              <a:spcBef>
                <a:spcPts val="1200"/>
              </a:spcBef>
              <a:spcAft>
                <a:spcPts val="0"/>
              </a:spcAft>
              <a:buSzPts val="900"/>
              <a:buNone/>
            </a:pPr>
            <a:r>
              <a:rPr lang="en-US" sz="1200" b="1" u="sng">
                <a:solidFill>
                  <a:schemeClr val="accent4"/>
                </a:solidFill>
              </a:rPr>
              <a:t>NLTV Viewing Household Analysis</a:t>
            </a:r>
            <a:r>
              <a:rPr lang="en-US" sz="1200" b="1">
                <a:solidFill>
                  <a:schemeClr val="accent1"/>
                </a:solidFill>
              </a:rPr>
              <a:t>*</a:t>
            </a:r>
            <a:endParaRPr sz="1200" b="1">
              <a:solidFill>
                <a:schemeClr val="accent4"/>
              </a:solidFill>
            </a:endParaRPr>
          </a:p>
          <a:p>
            <a:pPr marL="171450" lvl="0" indent="0" algn="l" rtl="0">
              <a:lnSpc>
                <a:spcPct val="100000"/>
              </a:lnSpc>
              <a:spcBef>
                <a:spcPts val="1200"/>
              </a:spcBef>
              <a:spcAft>
                <a:spcPts val="0"/>
              </a:spcAft>
              <a:buSzPts val="900"/>
              <a:buNone/>
            </a:pPr>
            <a:r>
              <a:rPr lang="en-US" sz="1200" b="0" i="0">
                <a:solidFill>
                  <a:schemeClr val="dk1"/>
                </a:solidFill>
                <a:latin typeface="Inter"/>
                <a:ea typeface="Inter"/>
                <a:cs typeface="Inter"/>
                <a:sym typeface="Inter"/>
              </a:rPr>
              <a:t>NLTV Viewing Household Analysis is a tool to analyze and diagnose viewership changes from one report period to another. This is done by creating a sub-sample of viewers within the metered households that viewed at least one quarter-hour during one time period and what they viewed in another time period. </a:t>
            </a:r>
            <a:endParaRPr sz="1200">
              <a:solidFill>
                <a:schemeClr val="dk1"/>
              </a:solidFill>
            </a:endParaRPr>
          </a:p>
          <a:p>
            <a:pPr marL="171450" lvl="0" indent="0" algn="l" rtl="0">
              <a:lnSpc>
                <a:spcPct val="100000"/>
              </a:lnSpc>
              <a:spcBef>
                <a:spcPts val="1200"/>
              </a:spcBef>
              <a:spcAft>
                <a:spcPts val="0"/>
              </a:spcAft>
              <a:buSzPts val="900"/>
              <a:buNone/>
            </a:pPr>
            <a:r>
              <a:rPr lang="en-US" sz="1200" b="1" u="sng">
                <a:solidFill>
                  <a:schemeClr val="accent4"/>
                </a:solidFill>
              </a:rPr>
              <a:t>NLTV Quarter Hour Flow</a:t>
            </a:r>
            <a:endParaRPr sz="1200" b="1">
              <a:solidFill>
                <a:schemeClr val="accent4"/>
              </a:solidFill>
            </a:endParaRPr>
          </a:p>
          <a:p>
            <a:pPr marL="171450" lvl="0" indent="0" algn="l" rtl="0">
              <a:lnSpc>
                <a:spcPct val="100000"/>
              </a:lnSpc>
              <a:spcBef>
                <a:spcPts val="1200"/>
              </a:spcBef>
              <a:spcAft>
                <a:spcPts val="0"/>
              </a:spcAft>
              <a:buSzPts val="900"/>
              <a:buNone/>
            </a:pPr>
            <a:r>
              <a:rPr lang="en-US" sz="1200" b="0" i="0">
                <a:solidFill>
                  <a:schemeClr val="dk1"/>
                </a:solidFill>
                <a:latin typeface="Inter"/>
                <a:ea typeface="Inter"/>
                <a:cs typeface="Inter"/>
                <a:sym typeface="Inter"/>
              </a:rPr>
              <a:t>This class will teach you how to create flow reports using the Quarter Hour Flow module within NLTV. You will learn how to build reports to find where your audience is going to or coming from between quarter hours as well as audience retention</a:t>
            </a:r>
            <a:r>
              <a:rPr lang="en-US" sz="1200">
                <a:solidFill>
                  <a:schemeClr val="dk1"/>
                </a:solidFill>
              </a:rPr>
              <a:t>, as well as a deep-dive into how to read these reports.</a:t>
            </a:r>
            <a:endParaRPr sz="1200" b="0" i="0">
              <a:solidFill>
                <a:schemeClr val="dk1"/>
              </a:solidFill>
              <a:latin typeface="Inter"/>
              <a:ea typeface="Inter"/>
              <a:cs typeface="Inter"/>
              <a:sym typeface="Inter"/>
            </a:endParaRPr>
          </a:p>
          <a:p>
            <a:pPr marL="171450" lvl="0" indent="0" algn="l" rtl="0">
              <a:lnSpc>
                <a:spcPct val="100000"/>
              </a:lnSpc>
              <a:spcBef>
                <a:spcPts val="1200"/>
              </a:spcBef>
              <a:spcAft>
                <a:spcPts val="0"/>
              </a:spcAft>
              <a:buSzPts val="900"/>
              <a:buNone/>
            </a:pPr>
            <a:r>
              <a:rPr lang="en-US" sz="1200" b="1" u="sng">
                <a:solidFill>
                  <a:schemeClr val="accent4"/>
                </a:solidFill>
              </a:rPr>
              <a:t>NLTV Minute by Minute Reports</a:t>
            </a:r>
            <a:r>
              <a:rPr lang="en-US" sz="1200" b="1">
                <a:solidFill>
                  <a:schemeClr val="accent1"/>
                </a:solidFill>
              </a:rPr>
              <a:t>*</a:t>
            </a:r>
            <a:endParaRPr sz="1200" b="1">
              <a:solidFill>
                <a:schemeClr val="accent4"/>
              </a:solidFill>
            </a:endParaRPr>
          </a:p>
          <a:p>
            <a:pPr marL="171450" lvl="0" indent="0" algn="l" rtl="0">
              <a:lnSpc>
                <a:spcPct val="100000"/>
              </a:lnSpc>
              <a:spcBef>
                <a:spcPts val="1200"/>
              </a:spcBef>
              <a:spcAft>
                <a:spcPts val="0"/>
              </a:spcAft>
              <a:buSzPts val="900"/>
              <a:buNone/>
            </a:pPr>
            <a:r>
              <a:rPr lang="en-US" sz="1200" b="0" i="0">
                <a:solidFill>
                  <a:schemeClr val="dk1"/>
                </a:solidFill>
                <a:latin typeface="Inter"/>
                <a:ea typeface="Inter"/>
                <a:cs typeface="Inter"/>
                <a:sym typeface="Inter"/>
              </a:rPr>
              <a:t>In this class, you will learn how to </a:t>
            </a:r>
            <a:r>
              <a:rPr lang="en-US" sz="1200">
                <a:solidFill>
                  <a:schemeClr val="dk1"/>
                </a:solidFill>
              </a:rPr>
              <a:t>create minute-level rating </a:t>
            </a:r>
            <a:r>
              <a:rPr lang="en-US" sz="1200" b="0" i="0">
                <a:solidFill>
                  <a:schemeClr val="dk1"/>
                </a:solidFill>
                <a:latin typeface="Inter"/>
                <a:ea typeface="Inter"/>
                <a:cs typeface="Inter"/>
                <a:sym typeface="Inter"/>
              </a:rPr>
              <a:t>reports </a:t>
            </a:r>
            <a:r>
              <a:rPr lang="en-US" sz="1200">
                <a:solidFill>
                  <a:schemeClr val="dk1"/>
                </a:solidFill>
              </a:rPr>
              <a:t>in addition to flow reporting to understand</a:t>
            </a:r>
            <a:r>
              <a:rPr lang="en-US" sz="1200" b="0" i="0">
                <a:solidFill>
                  <a:schemeClr val="dk1"/>
                </a:solidFill>
                <a:latin typeface="Inter"/>
                <a:ea typeface="Inter"/>
                <a:cs typeface="Inter"/>
                <a:sym typeface="Inter"/>
              </a:rPr>
              <a:t> where your audience is coming from or going to. </a:t>
            </a:r>
            <a:endParaRPr sz="1200" b="0" i="0">
              <a:solidFill>
                <a:schemeClr val="dk1"/>
              </a:solidFill>
              <a:latin typeface="Inter"/>
              <a:ea typeface="Inter"/>
              <a:cs typeface="Inter"/>
              <a:sym typeface="Inter"/>
            </a:endParaRPr>
          </a:p>
          <a:p>
            <a:pPr marL="171450" lvl="0" indent="0" algn="l" rtl="0">
              <a:lnSpc>
                <a:spcPct val="100000"/>
              </a:lnSpc>
              <a:spcBef>
                <a:spcPts val="1200"/>
              </a:spcBef>
              <a:spcAft>
                <a:spcPts val="0"/>
              </a:spcAft>
              <a:buSzPts val="900"/>
              <a:buNone/>
            </a:pPr>
            <a:r>
              <a:rPr lang="en-US" sz="1200" b="1" u="sng">
                <a:solidFill>
                  <a:schemeClr val="accent4"/>
                </a:solidFill>
              </a:rPr>
              <a:t>NLTV Promo Optimizer</a:t>
            </a:r>
            <a:endParaRPr sz="1200" b="1">
              <a:solidFill>
                <a:schemeClr val="accent4"/>
              </a:solidFill>
            </a:endParaRPr>
          </a:p>
          <a:p>
            <a:pPr marL="171450" lvl="0" indent="0" algn="l" rtl="0">
              <a:lnSpc>
                <a:spcPct val="100000"/>
              </a:lnSpc>
              <a:spcBef>
                <a:spcPts val="1200"/>
              </a:spcBef>
              <a:spcAft>
                <a:spcPts val="0"/>
              </a:spcAft>
              <a:buSzPts val="900"/>
              <a:buNone/>
            </a:pPr>
            <a:r>
              <a:rPr lang="en-US" sz="1200" b="0" i="0">
                <a:solidFill>
                  <a:schemeClr val="dk1"/>
                </a:solidFill>
                <a:latin typeface="Inter"/>
                <a:ea typeface="Inter"/>
                <a:cs typeface="Inter"/>
                <a:sym typeface="Inter"/>
              </a:rPr>
              <a:t>This class allows users to look at duplicated audience between Source dayparts and Destination dayparts. In this class you will learn how to </a:t>
            </a:r>
            <a:r>
              <a:rPr lang="en-US" sz="1200">
                <a:solidFill>
                  <a:schemeClr val="dk1"/>
                </a:solidFill>
              </a:rPr>
              <a:t>maximize</a:t>
            </a:r>
            <a:r>
              <a:rPr lang="en-US" sz="1200" b="0" i="0" u="none" strike="noStrike" cap="none">
                <a:solidFill>
                  <a:schemeClr val="dk1"/>
                </a:solidFill>
                <a:latin typeface="Inter"/>
                <a:ea typeface="Inter"/>
                <a:cs typeface="Inter"/>
                <a:sym typeface="Inter"/>
              </a:rPr>
              <a:t> your promotional reach; analyz</a:t>
            </a:r>
            <a:r>
              <a:rPr lang="en-US" sz="1200">
                <a:solidFill>
                  <a:schemeClr val="dk1"/>
                </a:solidFill>
              </a:rPr>
              <a:t>e</a:t>
            </a:r>
            <a:r>
              <a:rPr lang="en-US" sz="1200" b="0" i="0" u="none" strike="noStrike" cap="none">
                <a:solidFill>
                  <a:schemeClr val="dk1"/>
                </a:solidFill>
                <a:latin typeface="Inter"/>
                <a:ea typeface="Inter"/>
                <a:cs typeface="Inter"/>
                <a:sym typeface="Inter"/>
              </a:rPr>
              <a:t> audience reach between sub-geographies and look at potential reach among desired characteristics.</a:t>
            </a:r>
            <a:endParaRPr sz="1200" b="0" i="0" u="none" strike="noStrike" cap="none">
              <a:solidFill>
                <a:schemeClr val="dk1"/>
              </a:solidFill>
              <a:latin typeface="Inter"/>
              <a:ea typeface="Inter"/>
              <a:cs typeface="Inter"/>
              <a:sym typeface="Inter"/>
            </a:endParaRPr>
          </a:p>
          <a:p>
            <a:pPr marL="171450" lvl="0" indent="0" algn="l" rtl="0">
              <a:lnSpc>
                <a:spcPct val="100000"/>
              </a:lnSpc>
              <a:spcBef>
                <a:spcPts val="1200"/>
              </a:spcBef>
              <a:spcAft>
                <a:spcPts val="0"/>
              </a:spcAft>
              <a:buClr>
                <a:schemeClr val="dk1"/>
              </a:buClr>
              <a:buSzPts val="900"/>
              <a:buFont typeface="Arial"/>
              <a:buNone/>
            </a:pPr>
            <a:r>
              <a:rPr lang="en-US" b="1" i="1">
                <a:solidFill>
                  <a:schemeClr val="accent1"/>
                </a:solidFill>
              </a:rPr>
              <a:t>* This report is not available in RPD+ markets.</a:t>
            </a:r>
            <a:endParaRPr b="1" i="1">
              <a:solidFill>
                <a:schemeClr val="accent1"/>
              </a:solidFill>
            </a:endParaRPr>
          </a:p>
          <a:p>
            <a:pPr marL="0" lvl="0" indent="0" algn="l" rtl="0">
              <a:lnSpc>
                <a:spcPct val="100000"/>
              </a:lnSpc>
              <a:spcBef>
                <a:spcPts val="0"/>
              </a:spcBef>
              <a:spcAft>
                <a:spcPts val="0"/>
              </a:spcAft>
              <a:buClr>
                <a:schemeClr val="dk1"/>
              </a:buClr>
              <a:buSzPts val="1100"/>
              <a:buFont typeface="Arial"/>
              <a:buNone/>
            </a:pPr>
            <a:endParaRPr sz="1100" b="1" i="1">
              <a:solidFill>
                <a:schemeClr val="accent1"/>
              </a:solidFill>
            </a:endParaRPr>
          </a:p>
          <a:p>
            <a:pPr marL="171450" lvl="0" indent="0" algn="l" rtl="0">
              <a:lnSpc>
                <a:spcPct val="100000"/>
              </a:lnSpc>
              <a:spcBef>
                <a:spcPts val="1200"/>
              </a:spcBef>
              <a:spcAft>
                <a:spcPts val="1200"/>
              </a:spcAft>
              <a:buSzPts val="900"/>
              <a:buNone/>
            </a:pPr>
            <a:endParaRPr sz="1200">
              <a:solidFill>
                <a:schemeClr val="dk1"/>
              </a:solidFill>
            </a:endParaRPr>
          </a:p>
        </p:txBody>
      </p:sp>
      <p:sp>
        <p:nvSpPr>
          <p:cNvPr id="44" name="Google Shape;44;p22"/>
          <p:cNvSpPr txBox="1">
            <a:spLocks noGrp="1"/>
          </p:cNvSpPr>
          <p:nvPr>
            <p:ph type="subTitle" idx="1"/>
          </p:nvPr>
        </p:nvSpPr>
        <p:spPr>
          <a:xfrm>
            <a:off x="315775" y="621792"/>
            <a:ext cx="3222555" cy="420600"/>
          </a:xfrm>
          <a:prstGeom prst="rect">
            <a:avLst/>
          </a:prstGeom>
          <a:solidFill>
            <a:srgbClr val="6E37FA"/>
          </a:solid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1200"/>
              <a:buNone/>
            </a:pPr>
            <a:r>
              <a:rPr lang="en-US" sz="1600"/>
              <a:t>Nielsen Local TV View | NLTV</a:t>
            </a:r>
            <a:endParaRPr sz="1600"/>
          </a:p>
        </p:txBody>
      </p:sp>
      <p:sp>
        <p:nvSpPr>
          <p:cNvPr id="45" name="Google Shape;45;p22"/>
          <p:cNvSpPr txBox="1">
            <a:spLocks noGrp="1"/>
          </p:cNvSpPr>
          <p:nvPr>
            <p:ph type="title"/>
          </p:nvPr>
        </p:nvSpPr>
        <p:spPr>
          <a:xfrm>
            <a:off x="272050" y="1178417"/>
            <a:ext cx="7775003" cy="73604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US" sz="3000">
                <a:solidFill>
                  <a:schemeClr val="dk1"/>
                </a:solidFill>
              </a:rPr>
              <a:t>COURSE CATALOG</a:t>
            </a:r>
            <a:endParaRPr sz="3000">
              <a:solidFill>
                <a:schemeClr val="accent1"/>
              </a:solidFill>
            </a:endParaRPr>
          </a:p>
        </p:txBody>
      </p:sp>
      <p:sp>
        <p:nvSpPr>
          <p:cNvPr id="46" name="Google Shape;46;p22"/>
          <p:cNvSpPr/>
          <p:nvPr/>
        </p:nvSpPr>
        <p:spPr>
          <a:xfrm>
            <a:off x="0" y="-276999"/>
            <a:ext cx="65" cy="553998"/>
          </a:xfrm>
          <a:prstGeom prst="rect">
            <a:avLst/>
          </a:prstGeom>
          <a:solidFill>
            <a:srgbClr val="FFFFFF"/>
          </a:solidFill>
          <a:ln>
            <a:noFill/>
          </a:ln>
        </p:spPr>
        <p:txBody>
          <a:bodyPr spcFirstLastPara="1" wrap="square" lIns="0" tIns="0" rIns="0" bIns="0" anchor="ctr" anchorCtr="0">
            <a:spAutoFit/>
          </a:bodyPr>
          <a:lstStyle/>
          <a:p>
            <a:pPr marL="0" marR="0" lvl="0" indent="0" algn="l" rtl="0">
              <a:lnSpc>
                <a:spcPct val="100000"/>
              </a:lnSpc>
              <a:spcBef>
                <a:spcPts val="0"/>
              </a:spcBef>
              <a:spcAft>
                <a:spcPts val="0"/>
              </a:spcAft>
              <a:buClr>
                <a:schemeClr val="dk1"/>
              </a:buClr>
              <a:buSzPts val="1800"/>
              <a:buFont typeface="Arial"/>
              <a:buNone/>
            </a:pPr>
            <a:br>
              <a:rPr lang="en-US" sz="1800" b="0" i="0" u="none" strike="noStrike" cap="none">
                <a:solidFill>
                  <a:schemeClr val="dk1"/>
                </a:solidFill>
                <a:latin typeface="Arial"/>
                <a:ea typeface="Arial"/>
                <a:cs typeface="Arial"/>
                <a:sym typeface="Arial"/>
              </a:rPr>
            </a:br>
            <a:endParaRPr sz="1800" b="0" i="0" u="none" strike="noStrike" cap="none">
              <a:solidFill>
                <a:schemeClr val="dk1"/>
              </a:solidFill>
              <a:latin typeface="Arial"/>
              <a:ea typeface="Arial"/>
              <a:cs typeface="Arial"/>
              <a:sym typeface="Arial"/>
            </a:endParaRPr>
          </a:p>
        </p:txBody>
      </p:sp>
      <p:sp>
        <p:nvSpPr>
          <p:cNvPr id="47" name="Google Shape;47;p22"/>
          <p:cNvSpPr txBox="1"/>
          <p:nvPr/>
        </p:nvSpPr>
        <p:spPr>
          <a:xfrm>
            <a:off x="0" y="1785439"/>
            <a:ext cx="7772400" cy="276999"/>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en-US" sz="1200" b="1" i="0" u="sng" strike="noStrike" cap="none">
                <a:solidFill>
                  <a:schemeClr val="accent2"/>
                </a:solidFill>
                <a:latin typeface="Inter"/>
                <a:ea typeface="Inter"/>
                <a:cs typeface="Inter"/>
                <a:sym typeface="Inter"/>
              </a:rPr>
              <a:t>Beginner</a:t>
            </a:r>
            <a:r>
              <a:rPr lang="en-US" sz="1200" b="1" i="0" u="none" strike="noStrike" cap="none">
                <a:solidFill>
                  <a:schemeClr val="accent2"/>
                </a:solidFill>
                <a:latin typeface="Inter"/>
                <a:ea typeface="Inter"/>
                <a:cs typeface="Inter"/>
                <a:sym typeface="Inter"/>
              </a:rPr>
              <a:t>  </a:t>
            </a:r>
            <a:r>
              <a:rPr lang="en-US" sz="1200" b="1" i="0" u="none" strike="noStrike" cap="none">
                <a:solidFill>
                  <a:srgbClr val="000000"/>
                </a:solidFill>
                <a:latin typeface="Inter"/>
                <a:ea typeface="Inter"/>
                <a:cs typeface="Inter"/>
                <a:sym typeface="Inter"/>
              </a:rPr>
              <a:t>             </a:t>
            </a:r>
            <a:r>
              <a:rPr lang="en-US" sz="1200" b="1" i="0" u="sng" strike="noStrike" cap="none">
                <a:solidFill>
                  <a:schemeClr val="accent3"/>
                </a:solidFill>
                <a:latin typeface="Inter"/>
                <a:ea typeface="Inter"/>
                <a:cs typeface="Inter"/>
                <a:sym typeface="Inter"/>
              </a:rPr>
              <a:t>Intermediate</a:t>
            </a:r>
            <a:r>
              <a:rPr lang="en-US" sz="1200" b="1" i="0" u="none" strike="noStrike" cap="none">
                <a:solidFill>
                  <a:srgbClr val="000000"/>
                </a:solidFill>
                <a:latin typeface="Inter"/>
                <a:ea typeface="Inter"/>
                <a:cs typeface="Inter"/>
                <a:sym typeface="Inter"/>
              </a:rPr>
              <a:t>               </a:t>
            </a:r>
            <a:r>
              <a:rPr lang="en-US" sz="1200" b="1" i="0" u="sng" strike="noStrike" cap="none">
                <a:solidFill>
                  <a:schemeClr val="accent4"/>
                </a:solidFill>
                <a:latin typeface="Inter"/>
                <a:ea typeface="Inter"/>
                <a:cs typeface="Inter"/>
                <a:sym typeface="Inter"/>
              </a:rPr>
              <a:t>Advanced</a:t>
            </a:r>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6E37FA"/>
      </a:accent1>
      <a:accent2>
        <a:srgbClr val="32BBB9"/>
      </a:accent2>
      <a:accent3>
        <a:srgbClr val="FF9408"/>
      </a:accent3>
      <a:accent4>
        <a:srgbClr val="F40953"/>
      </a:accent4>
      <a:accent5>
        <a:srgbClr val="001D3B"/>
      </a:accent5>
      <a:accent6>
        <a:srgbClr val="595959"/>
      </a:accent6>
      <a:hlink>
        <a:srgbClr val="6E37FA"/>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622</Words>
  <Application>Microsoft Office PowerPoint</Application>
  <PresentationFormat>Custom</PresentationFormat>
  <Paragraphs>32</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Inter</vt:lpstr>
      <vt:lpstr>Calibri</vt:lpstr>
      <vt:lpstr>Simple Light</vt:lpstr>
      <vt:lpstr>COURSE CATALOG</vt:lpstr>
      <vt:lpstr>COURSE CATALOG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COURSE CATALOG</dc:title>
  <dc:creator>Taylor, Kathleen</dc:creator>
  <cp:lastModifiedBy>Cristina Perales</cp:lastModifiedBy>
  <cp:revision>1</cp:revision>
  <dcterms:modified xsi:type="dcterms:W3CDTF">2022-03-31T18:13:22Z</dcterms:modified>
</cp:coreProperties>
</file>